
<file path=[Content_Types].xml><?xml version="1.0" encoding="utf-8"?>
<Types xmlns="http://schemas.openxmlformats.org/package/2006/content-types">
  <Default Extension="png" ContentType="image/png"/>
  <Default Extension="jfif" ContentType="image/jpeg"/>
  <Default Extension="svg" ContentType="image/svg+xml"/>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5" r:id="rId1"/>
    <p:sldMasterId id="2147483910" r:id="rId2"/>
    <p:sldMasterId id="2147483946" r:id="rId3"/>
    <p:sldMasterId id="2147483983" r:id="rId4"/>
    <p:sldMasterId id="2147483995" r:id="rId5"/>
  </p:sldMasterIdLst>
  <p:notesMasterIdLst>
    <p:notesMasterId r:id="rId19"/>
  </p:notesMasterIdLst>
  <p:sldIdLst>
    <p:sldId id="257" r:id="rId6"/>
    <p:sldId id="627" r:id="rId7"/>
    <p:sldId id="632" r:id="rId8"/>
    <p:sldId id="637" r:id="rId9"/>
    <p:sldId id="628" r:id="rId10"/>
    <p:sldId id="629" r:id="rId11"/>
    <p:sldId id="638" r:id="rId12"/>
    <p:sldId id="633" r:id="rId13"/>
    <p:sldId id="634" r:id="rId14"/>
    <p:sldId id="635" r:id="rId15"/>
    <p:sldId id="631" r:id="rId16"/>
    <p:sldId id="636" r:id="rId17"/>
    <p:sldId id="290" r:id="rId18"/>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E0F759"/>
    <a:srgbClr val="E7B6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053" autoAdjust="0"/>
    <p:restoredTop sz="93784" autoAdjust="0"/>
  </p:normalViewPr>
  <p:slideViewPr>
    <p:cSldViewPr snapToGrid="0">
      <p:cViewPr varScale="1">
        <p:scale>
          <a:sx n="63" d="100"/>
          <a:sy n="63" d="100"/>
        </p:scale>
        <p:origin x="103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53255D-C7A0-40E5-8CCD-EE7BD5ED0DF5}" type="doc">
      <dgm:prSet loTypeId="urn:microsoft.com/office/officeart/2009/layout/CircleArrowProcess" loCatId="process" qsTypeId="urn:microsoft.com/office/officeart/2005/8/quickstyle/3d3" qsCatId="3D" csTypeId="urn:microsoft.com/office/officeart/2005/8/colors/accent1_2" csCatId="accent1" phldr="1"/>
      <dgm:spPr/>
      <dgm:t>
        <a:bodyPr/>
        <a:lstStyle/>
        <a:p>
          <a:endParaRPr lang="en-US"/>
        </a:p>
      </dgm:t>
    </dgm:pt>
    <dgm:pt modelId="{39BAD7BB-B20E-493C-B6FB-641792EBC5E3}">
      <dgm:prSet phldrT="[Text]"/>
      <dgm:spPr/>
      <dgm:t>
        <a:bodyPr/>
        <a:lstStyle/>
        <a:p>
          <a:r>
            <a:rPr lang="en-US" dirty="0">
              <a:latin typeface="Times New Roman" panose="02020603050405020304" pitchFamily="18" charset="0"/>
              <a:cs typeface="Times New Roman" panose="02020603050405020304" pitchFamily="18" charset="0"/>
            </a:rPr>
            <a:t>author-level metric</a:t>
          </a:r>
          <a:endParaRPr lang="en-US" dirty="0"/>
        </a:p>
      </dgm:t>
    </dgm:pt>
    <dgm:pt modelId="{99E04162-355A-4BBD-9E8C-CA366D41C08C}" type="parTrans" cxnId="{CF553168-CFC6-4D85-8DA9-C8E72A83440D}">
      <dgm:prSet/>
      <dgm:spPr/>
      <dgm:t>
        <a:bodyPr/>
        <a:lstStyle/>
        <a:p>
          <a:endParaRPr lang="en-US"/>
        </a:p>
      </dgm:t>
    </dgm:pt>
    <dgm:pt modelId="{3C6448A4-B646-4686-A03A-79A6ECAE102A}" type="sibTrans" cxnId="{CF553168-CFC6-4D85-8DA9-C8E72A83440D}">
      <dgm:prSet/>
      <dgm:spPr/>
      <dgm:t>
        <a:bodyPr/>
        <a:lstStyle/>
        <a:p>
          <a:endParaRPr lang="en-US"/>
        </a:p>
      </dgm:t>
    </dgm:pt>
    <dgm:pt modelId="{4A0849C3-3686-4BE5-AB22-D372F35CA553}">
      <dgm:prSet phldrT="[Text]"/>
      <dgm:spPr/>
      <dgm:t>
        <a:bodyPr/>
        <a:lstStyle/>
        <a:p>
          <a:r>
            <a:rPr lang="en-US" dirty="0">
              <a:latin typeface="Times New Roman" panose="02020603050405020304" pitchFamily="18" charset="0"/>
              <a:cs typeface="Times New Roman" panose="02020603050405020304" pitchFamily="18" charset="0"/>
            </a:rPr>
            <a:t>productivity</a:t>
          </a:r>
          <a:endParaRPr lang="en-US" dirty="0"/>
        </a:p>
      </dgm:t>
    </dgm:pt>
    <dgm:pt modelId="{D0CC086F-F43C-4440-916B-408B3E0392E4}" type="parTrans" cxnId="{667E093B-E35B-441A-88CE-6EB40120B9E0}">
      <dgm:prSet/>
      <dgm:spPr/>
      <dgm:t>
        <a:bodyPr/>
        <a:lstStyle/>
        <a:p>
          <a:endParaRPr lang="en-US"/>
        </a:p>
      </dgm:t>
    </dgm:pt>
    <dgm:pt modelId="{2B7C9A77-209C-4128-B81B-CFB57720FB2F}" type="sibTrans" cxnId="{667E093B-E35B-441A-88CE-6EB40120B9E0}">
      <dgm:prSet/>
      <dgm:spPr/>
      <dgm:t>
        <a:bodyPr/>
        <a:lstStyle/>
        <a:p>
          <a:endParaRPr lang="en-US"/>
        </a:p>
      </dgm:t>
    </dgm:pt>
    <dgm:pt modelId="{F993BAE7-8831-4CAC-880E-D78017DC54F7}">
      <dgm:prSet phldrT="[Text]"/>
      <dgm:spPr/>
      <dgm:t>
        <a:bodyPr/>
        <a:lstStyle/>
        <a:p>
          <a:r>
            <a:rPr lang="en-US" dirty="0">
              <a:latin typeface="Times New Roman" panose="02020603050405020304" pitchFamily="18" charset="0"/>
              <a:cs typeface="Times New Roman" panose="02020603050405020304" pitchFamily="18" charset="0"/>
            </a:rPr>
            <a:t>citation impact</a:t>
          </a:r>
          <a:endParaRPr lang="en-US" dirty="0"/>
        </a:p>
      </dgm:t>
    </dgm:pt>
    <dgm:pt modelId="{3AEF7A0F-B5A5-4553-8547-B26B9DF79CB3}" type="parTrans" cxnId="{BAC8E62D-C1BB-47C7-ABF0-D3A644343CD2}">
      <dgm:prSet/>
      <dgm:spPr/>
      <dgm:t>
        <a:bodyPr/>
        <a:lstStyle/>
        <a:p>
          <a:endParaRPr lang="en-US"/>
        </a:p>
      </dgm:t>
    </dgm:pt>
    <dgm:pt modelId="{8C01C63D-557E-4506-B46B-65EE15E6C77B}" type="sibTrans" cxnId="{BAC8E62D-C1BB-47C7-ABF0-D3A644343CD2}">
      <dgm:prSet/>
      <dgm:spPr/>
      <dgm:t>
        <a:bodyPr/>
        <a:lstStyle/>
        <a:p>
          <a:endParaRPr lang="en-US"/>
        </a:p>
      </dgm:t>
    </dgm:pt>
    <dgm:pt modelId="{11D3E8D6-9A3C-4E57-AEE7-92650ED37937}" type="pres">
      <dgm:prSet presAssocID="{2E53255D-C7A0-40E5-8CCD-EE7BD5ED0DF5}" presName="Name0" presStyleCnt="0">
        <dgm:presLayoutVars>
          <dgm:chMax val="7"/>
          <dgm:chPref val="7"/>
          <dgm:dir/>
          <dgm:animLvl val="lvl"/>
        </dgm:presLayoutVars>
      </dgm:prSet>
      <dgm:spPr/>
    </dgm:pt>
    <dgm:pt modelId="{55DD73E9-2E42-4AC0-9C9A-6A336BA309DC}" type="pres">
      <dgm:prSet presAssocID="{39BAD7BB-B20E-493C-B6FB-641792EBC5E3}" presName="Accent1" presStyleCnt="0"/>
      <dgm:spPr/>
    </dgm:pt>
    <dgm:pt modelId="{909A6DFC-CFE9-453C-9284-DEB5A36BC442}" type="pres">
      <dgm:prSet presAssocID="{39BAD7BB-B20E-493C-B6FB-641792EBC5E3}" presName="Accent" presStyleLbl="node1" presStyleIdx="0" presStyleCnt="3"/>
      <dgm:spPr>
        <a:solidFill>
          <a:srgbClr val="92D050"/>
        </a:solidFill>
      </dgm:spPr>
    </dgm:pt>
    <dgm:pt modelId="{67051077-1A5F-42B5-81C0-94136DF7264C}" type="pres">
      <dgm:prSet presAssocID="{39BAD7BB-B20E-493C-B6FB-641792EBC5E3}" presName="Parent1" presStyleLbl="revTx" presStyleIdx="0" presStyleCnt="3">
        <dgm:presLayoutVars>
          <dgm:chMax val="1"/>
          <dgm:chPref val="1"/>
          <dgm:bulletEnabled val="1"/>
        </dgm:presLayoutVars>
      </dgm:prSet>
      <dgm:spPr/>
    </dgm:pt>
    <dgm:pt modelId="{3C708C09-91F8-49C2-A6B3-CB8321823D92}" type="pres">
      <dgm:prSet presAssocID="{4A0849C3-3686-4BE5-AB22-D372F35CA553}" presName="Accent2" presStyleCnt="0"/>
      <dgm:spPr/>
    </dgm:pt>
    <dgm:pt modelId="{14B6366F-8497-4EA3-8E38-DACEEE5B0E5D}" type="pres">
      <dgm:prSet presAssocID="{4A0849C3-3686-4BE5-AB22-D372F35CA553}" presName="Accent" presStyleLbl="node1" presStyleIdx="1" presStyleCnt="3"/>
      <dgm:spPr>
        <a:solidFill>
          <a:schemeClr val="accent4">
            <a:lumMod val="75000"/>
          </a:schemeClr>
        </a:solidFill>
      </dgm:spPr>
    </dgm:pt>
    <dgm:pt modelId="{5B7A07D8-5A1F-433D-B3E5-91566BF5A542}" type="pres">
      <dgm:prSet presAssocID="{4A0849C3-3686-4BE5-AB22-D372F35CA553}" presName="Parent2" presStyleLbl="revTx" presStyleIdx="1" presStyleCnt="3">
        <dgm:presLayoutVars>
          <dgm:chMax val="1"/>
          <dgm:chPref val="1"/>
          <dgm:bulletEnabled val="1"/>
        </dgm:presLayoutVars>
      </dgm:prSet>
      <dgm:spPr/>
    </dgm:pt>
    <dgm:pt modelId="{C77BA048-D0B3-4BEF-9681-A9FACF3F0A9D}" type="pres">
      <dgm:prSet presAssocID="{F993BAE7-8831-4CAC-880E-D78017DC54F7}" presName="Accent3" presStyleCnt="0"/>
      <dgm:spPr/>
    </dgm:pt>
    <dgm:pt modelId="{C13FEC6B-BF69-46D1-BA75-4440D5BD6DFE}" type="pres">
      <dgm:prSet presAssocID="{F993BAE7-8831-4CAC-880E-D78017DC54F7}" presName="Accent" presStyleLbl="node1" presStyleIdx="2" presStyleCnt="3"/>
      <dgm:spPr>
        <a:solidFill>
          <a:schemeClr val="accent1">
            <a:lumMod val="20000"/>
            <a:lumOff val="80000"/>
          </a:schemeClr>
        </a:solidFill>
      </dgm:spPr>
    </dgm:pt>
    <dgm:pt modelId="{FB1C6E0C-E44D-4401-B0EE-84802E8B00D3}" type="pres">
      <dgm:prSet presAssocID="{F993BAE7-8831-4CAC-880E-D78017DC54F7}" presName="Parent3" presStyleLbl="revTx" presStyleIdx="2" presStyleCnt="3">
        <dgm:presLayoutVars>
          <dgm:chMax val="1"/>
          <dgm:chPref val="1"/>
          <dgm:bulletEnabled val="1"/>
        </dgm:presLayoutVars>
      </dgm:prSet>
      <dgm:spPr/>
    </dgm:pt>
  </dgm:ptLst>
  <dgm:cxnLst>
    <dgm:cxn modelId="{BAC8E62D-C1BB-47C7-ABF0-D3A644343CD2}" srcId="{2E53255D-C7A0-40E5-8CCD-EE7BD5ED0DF5}" destId="{F993BAE7-8831-4CAC-880E-D78017DC54F7}" srcOrd="2" destOrd="0" parTransId="{3AEF7A0F-B5A5-4553-8547-B26B9DF79CB3}" sibTransId="{8C01C63D-557E-4506-B46B-65EE15E6C77B}"/>
    <dgm:cxn modelId="{0DEDA62F-D4BA-4E37-A0A9-241685F8044D}" type="presOf" srcId="{4A0849C3-3686-4BE5-AB22-D372F35CA553}" destId="{5B7A07D8-5A1F-433D-B3E5-91566BF5A542}" srcOrd="0" destOrd="0" presId="urn:microsoft.com/office/officeart/2009/layout/CircleArrowProcess"/>
    <dgm:cxn modelId="{667E093B-E35B-441A-88CE-6EB40120B9E0}" srcId="{2E53255D-C7A0-40E5-8CCD-EE7BD5ED0DF5}" destId="{4A0849C3-3686-4BE5-AB22-D372F35CA553}" srcOrd="1" destOrd="0" parTransId="{D0CC086F-F43C-4440-916B-408B3E0392E4}" sibTransId="{2B7C9A77-209C-4128-B81B-CFB57720FB2F}"/>
    <dgm:cxn modelId="{CF553168-CFC6-4D85-8DA9-C8E72A83440D}" srcId="{2E53255D-C7A0-40E5-8CCD-EE7BD5ED0DF5}" destId="{39BAD7BB-B20E-493C-B6FB-641792EBC5E3}" srcOrd="0" destOrd="0" parTransId="{99E04162-355A-4BBD-9E8C-CA366D41C08C}" sibTransId="{3C6448A4-B646-4686-A03A-79A6ECAE102A}"/>
    <dgm:cxn modelId="{49272C49-4DD7-46E3-834C-5E5A6D61B308}" type="presOf" srcId="{39BAD7BB-B20E-493C-B6FB-641792EBC5E3}" destId="{67051077-1A5F-42B5-81C0-94136DF7264C}" srcOrd="0" destOrd="0" presId="urn:microsoft.com/office/officeart/2009/layout/CircleArrowProcess"/>
    <dgm:cxn modelId="{8699306E-1A39-45F9-B4D1-1669314C6B0B}" type="presOf" srcId="{F993BAE7-8831-4CAC-880E-D78017DC54F7}" destId="{FB1C6E0C-E44D-4401-B0EE-84802E8B00D3}" srcOrd="0" destOrd="0" presId="urn:microsoft.com/office/officeart/2009/layout/CircleArrowProcess"/>
    <dgm:cxn modelId="{E5CC4E7B-196D-492E-8021-26C13556426E}" type="presOf" srcId="{2E53255D-C7A0-40E5-8CCD-EE7BD5ED0DF5}" destId="{11D3E8D6-9A3C-4E57-AEE7-92650ED37937}" srcOrd="0" destOrd="0" presId="urn:microsoft.com/office/officeart/2009/layout/CircleArrowProcess"/>
    <dgm:cxn modelId="{541FB2C0-48D3-4930-9035-530A1678AFC0}" type="presParOf" srcId="{11D3E8D6-9A3C-4E57-AEE7-92650ED37937}" destId="{55DD73E9-2E42-4AC0-9C9A-6A336BA309DC}" srcOrd="0" destOrd="0" presId="urn:microsoft.com/office/officeart/2009/layout/CircleArrowProcess"/>
    <dgm:cxn modelId="{8F08E1EC-A921-4BE3-ADB9-3A7D512D827B}" type="presParOf" srcId="{55DD73E9-2E42-4AC0-9C9A-6A336BA309DC}" destId="{909A6DFC-CFE9-453C-9284-DEB5A36BC442}" srcOrd="0" destOrd="0" presId="urn:microsoft.com/office/officeart/2009/layout/CircleArrowProcess"/>
    <dgm:cxn modelId="{6D4721B5-5A69-42DF-A5C7-07B0C607688A}" type="presParOf" srcId="{11D3E8D6-9A3C-4E57-AEE7-92650ED37937}" destId="{67051077-1A5F-42B5-81C0-94136DF7264C}" srcOrd="1" destOrd="0" presId="urn:microsoft.com/office/officeart/2009/layout/CircleArrowProcess"/>
    <dgm:cxn modelId="{F9176914-6837-4A88-B167-50131405BF3B}" type="presParOf" srcId="{11D3E8D6-9A3C-4E57-AEE7-92650ED37937}" destId="{3C708C09-91F8-49C2-A6B3-CB8321823D92}" srcOrd="2" destOrd="0" presId="urn:microsoft.com/office/officeart/2009/layout/CircleArrowProcess"/>
    <dgm:cxn modelId="{FD98FF72-988A-4838-A848-C6B7DECC7EE2}" type="presParOf" srcId="{3C708C09-91F8-49C2-A6B3-CB8321823D92}" destId="{14B6366F-8497-4EA3-8E38-DACEEE5B0E5D}" srcOrd="0" destOrd="0" presId="urn:microsoft.com/office/officeart/2009/layout/CircleArrowProcess"/>
    <dgm:cxn modelId="{50F6E4C7-E667-44BF-ABF6-C35CD3C5D3E3}" type="presParOf" srcId="{11D3E8D6-9A3C-4E57-AEE7-92650ED37937}" destId="{5B7A07D8-5A1F-433D-B3E5-91566BF5A542}" srcOrd="3" destOrd="0" presId="urn:microsoft.com/office/officeart/2009/layout/CircleArrowProcess"/>
    <dgm:cxn modelId="{4D7B0D43-5573-48DD-9E89-0DEA24AD1DC2}" type="presParOf" srcId="{11D3E8D6-9A3C-4E57-AEE7-92650ED37937}" destId="{C77BA048-D0B3-4BEF-9681-A9FACF3F0A9D}" srcOrd="4" destOrd="0" presId="urn:microsoft.com/office/officeart/2009/layout/CircleArrowProcess"/>
    <dgm:cxn modelId="{D9BECC50-D793-4BAA-B09B-886C53AAC172}" type="presParOf" srcId="{C77BA048-D0B3-4BEF-9681-A9FACF3F0A9D}" destId="{C13FEC6B-BF69-46D1-BA75-4440D5BD6DFE}" srcOrd="0" destOrd="0" presId="urn:microsoft.com/office/officeart/2009/layout/CircleArrowProcess"/>
    <dgm:cxn modelId="{8E8A8653-7901-4FFB-9BC1-856DF83FEB02}" type="presParOf" srcId="{11D3E8D6-9A3C-4E57-AEE7-92650ED37937}" destId="{FB1C6E0C-E44D-4401-B0EE-84802E8B00D3}"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40740B-D6EF-4E64-A4B3-D83FAD3A95DA}" type="doc">
      <dgm:prSet loTypeId="urn:microsoft.com/office/officeart/2008/layout/VerticalCurvedList" loCatId="list" qsTypeId="urn:microsoft.com/office/officeart/2005/8/quickstyle/3d4" qsCatId="3D" csTypeId="urn:microsoft.com/office/officeart/2005/8/colors/accent1_2" csCatId="accent1" phldr="1"/>
      <dgm:spPr/>
      <dgm:t>
        <a:bodyPr/>
        <a:lstStyle/>
        <a:p>
          <a:endParaRPr lang="en-US"/>
        </a:p>
      </dgm:t>
    </dgm:pt>
    <dgm:pt modelId="{178C736E-0EBC-47EC-A04C-980D09819440}">
      <dgm:prSet phldrT="[Text]" custT="1"/>
      <dgm:spPr>
        <a:solidFill>
          <a:srgbClr val="FA5656"/>
        </a:solidFill>
      </dgm:spPr>
      <dgm:t>
        <a:bodyPr/>
        <a:lstStyle/>
        <a:p>
          <a:pPr algn="ctr" rtl="0"/>
          <a:r>
            <a:rPr lang="en-US" sz="2500" b="0" dirty="0">
              <a:solidFill>
                <a:schemeClr val="tx1"/>
              </a:solidFill>
              <a:latin typeface="Times New Roman" panose="02020603050405020304" pitchFamily="18" charset="0"/>
              <a:cs typeface="Times New Roman" panose="02020603050405020304" pitchFamily="18" charset="0"/>
            </a:rPr>
            <a:t>Please subscribe to our channel </a:t>
          </a:r>
          <a:r>
            <a:rPr lang="en-US" sz="2500" b="1" dirty="0">
              <a:solidFill>
                <a:srgbClr val="FFFF00"/>
              </a:solidFill>
              <a:latin typeface="Times New Roman" panose="02020603050405020304" pitchFamily="18" charset="0"/>
              <a:cs typeface="Times New Roman" panose="02020603050405020304" pitchFamily="18" charset="0"/>
            </a:rPr>
            <a:t>(</a:t>
          </a:r>
          <a:r>
            <a:rPr lang="en-US" altLang="ko-KR" sz="2500" dirty="0">
              <a:solidFill>
                <a:srgbClr val="FFFF00"/>
              </a:solidFill>
              <a:latin typeface="Times New Roman" panose="02020603050405020304" pitchFamily="18" charset="0"/>
              <a:cs typeface="Times New Roman" panose="02020603050405020304" pitchFamily="18" charset="0"/>
            </a:rPr>
            <a:t>https://youtube.com/AgriMetSoft/</a:t>
          </a:r>
          <a:r>
            <a:rPr lang="en-US" sz="2500" b="1" dirty="0">
              <a:solidFill>
                <a:srgbClr val="FFFF00"/>
              </a:solidFill>
              <a:latin typeface="Times New Roman" panose="02020603050405020304" pitchFamily="18" charset="0"/>
              <a:cs typeface="Times New Roman" panose="02020603050405020304" pitchFamily="18" charset="0"/>
            </a:rPr>
            <a:t>)</a:t>
          </a:r>
          <a:endParaRPr lang="en-US" sz="1800" b="1" dirty="0">
            <a:solidFill>
              <a:srgbClr val="FFFF00"/>
            </a:solidFill>
            <a:latin typeface="Times New Roman" panose="02020603050405020304" pitchFamily="18" charset="0"/>
            <a:cs typeface="Times New Roman" panose="02020603050405020304" pitchFamily="18" charset="0"/>
          </a:endParaRPr>
        </a:p>
      </dgm:t>
    </dgm:pt>
    <dgm:pt modelId="{208A1EB5-77DF-4609-9853-3D4197E91AE5}" type="parTrans" cxnId="{256DCA21-1EC0-4DF8-A96D-1DE9DFA6BD55}">
      <dgm:prSet/>
      <dgm:spPr/>
      <dgm:t>
        <a:bodyPr/>
        <a:lstStyle/>
        <a:p>
          <a:endParaRPr lang="en-US"/>
        </a:p>
      </dgm:t>
    </dgm:pt>
    <dgm:pt modelId="{BFD4663C-A409-4F35-A934-826AADEEA1FD}" type="sibTrans" cxnId="{256DCA21-1EC0-4DF8-A96D-1DE9DFA6BD55}">
      <dgm:prSet/>
      <dgm:spPr>
        <a:ln>
          <a:solidFill>
            <a:srgbClr val="CC0000"/>
          </a:solidFill>
        </a:ln>
      </dgm:spPr>
      <dgm:t>
        <a:bodyPr/>
        <a:lstStyle/>
        <a:p>
          <a:endParaRPr lang="en-US"/>
        </a:p>
      </dgm:t>
    </dgm:pt>
    <dgm:pt modelId="{F364AB28-8902-4655-A439-60AAD3B3A987}">
      <dgm:prSet phldrT="[Text]" custT="1"/>
      <dgm:spPr>
        <a:solidFill>
          <a:srgbClr val="92D050"/>
        </a:solidFill>
      </dgm:spPr>
      <dgm:t>
        <a:bodyPr/>
        <a:lstStyle/>
        <a:p>
          <a:pPr algn="ctr" rtl="0"/>
          <a:endParaRPr lang="en-US" sz="2400" b="0" dirty="0">
            <a:solidFill>
              <a:schemeClr val="tx1"/>
            </a:solidFill>
            <a:latin typeface="Times New Roman" panose="02020603050405020304" pitchFamily="18" charset="0"/>
            <a:cs typeface="Times New Roman" panose="02020603050405020304" pitchFamily="18" charset="0"/>
          </a:endParaRPr>
        </a:p>
        <a:p>
          <a:pPr algn="ctr" rtl="0"/>
          <a:r>
            <a:rPr lang="en-US" sz="2400" b="0" dirty="0">
              <a:solidFill>
                <a:schemeClr val="tx1"/>
              </a:solidFill>
              <a:latin typeface="Times New Roman" panose="02020603050405020304" pitchFamily="18" charset="0"/>
              <a:cs typeface="Times New Roman" panose="02020603050405020304" pitchFamily="18" charset="0"/>
            </a:rPr>
            <a:t> Like &amp; do not forget to share it!!</a:t>
          </a:r>
        </a:p>
        <a:p>
          <a:pPr algn="ctr" rtl="0"/>
          <a:endParaRPr lang="en-US" sz="2400" b="0" dirty="0">
            <a:solidFill>
              <a:schemeClr val="tx1"/>
            </a:solidFill>
            <a:latin typeface="Times New Roman" panose="02020603050405020304" pitchFamily="18" charset="0"/>
            <a:cs typeface="Times New Roman" panose="02020603050405020304" pitchFamily="18" charset="0"/>
          </a:endParaRPr>
        </a:p>
      </dgm:t>
    </dgm:pt>
    <dgm:pt modelId="{5F616C3A-C638-4702-BF7F-1B7A5F48588F}" type="parTrans" cxnId="{A20A5834-1858-4A48-A5DA-7FBE3931F915}">
      <dgm:prSet/>
      <dgm:spPr/>
      <dgm:t>
        <a:bodyPr/>
        <a:lstStyle/>
        <a:p>
          <a:endParaRPr lang="en-US"/>
        </a:p>
      </dgm:t>
    </dgm:pt>
    <dgm:pt modelId="{B82BEE70-6148-4268-B69D-56EE83EA2DF1}" type="sibTrans" cxnId="{A20A5834-1858-4A48-A5DA-7FBE3931F915}">
      <dgm:prSet/>
      <dgm:spPr/>
      <dgm:t>
        <a:bodyPr/>
        <a:lstStyle/>
        <a:p>
          <a:endParaRPr lang="en-US"/>
        </a:p>
      </dgm:t>
    </dgm:pt>
    <dgm:pt modelId="{0CCAFF51-4E8D-4DC8-8265-B70A071FC584}">
      <dgm:prSet phldrT="[Text]" custT="1"/>
      <dgm:spPr>
        <a:solidFill>
          <a:srgbClr val="00B0F0"/>
        </a:solidFill>
      </dgm:spPr>
      <dgm:t>
        <a:bodyPr/>
        <a:lstStyle/>
        <a:p>
          <a:pPr algn="ctr" rtl="0"/>
          <a:r>
            <a:rPr lang="en-US" sz="2200" b="0" dirty="0">
              <a:solidFill>
                <a:schemeClr val="tx1"/>
              </a:solidFill>
              <a:latin typeface="Times New Roman" panose="02020603050405020304" pitchFamily="18" charset="0"/>
              <a:cs typeface="Times New Roman" panose="02020603050405020304" pitchFamily="18" charset="0"/>
            </a:rPr>
            <a:t> </a:t>
          </a:r>
          <a:r>
            <a:rPr lang="en-US" sz="2400" b="0" dirty="0">
              <a:solidFill>
                <a:schemeClr val="tx1"/>
              </a:solidFill>
              <a:latin typeface="Times New Roman" panose="02020603050405020304" pitchFamily="18" charset="0"/>
              <a:cs typeface="Times New Roman" panose="02020603050405020304" pitchFamily="18" charset="0"/>
            </a:rPr>
            <a:t>Put your comments and questions below the video.</a:t>
          </a:r>
          <a:endParaRPr lang="en-US" sz="1800" b="0" dirty="0">
            <a:solidFill>
              <a:schemeClr val="tx1"/>
            </a:solidFill>
            <a:latin typeface="Times New Roman" panose="02020603050405020304" pitchFamily="18" charset="0"/>
            <a:cs typeface="Times New Roman" panose="02020603050405020304" pitchFamily="18" charset="0"/>
          </a:endParaRPr>
        </a:p>
      </dgm:t>
    </dgm:pt>
    <dgm:pt modelId="{D6A72CEF-027B-4618-A7DD-6B9FABEA6F00}" type="parTrans" cxnId="{6973858E-9090-4B3C-B890-5FD8A0C6AE3C}">
      <dgm:prSet/>
      <dgm:spPr/>
      <dgm:t>
        <a:bodyPr/>
        <a:lstStyle/>
        <a:p>
          <a:endParaRPr lang="en-US"/>
        </a:p>
      </dgm:t>
    </dgm:pt>
    <dgm:pt modelId="{E2E176BA-9811-46E2-A045-B6E4EF8777A7}" type="sibTrans" cxnId="{6973858E-9090-4B3C-B890-5FD8A0C6AE3C}">
      <dgm:prSet/>
      <dgm:spPr/>
      <dgm:t>
        <a:bodyPr/>
        <a:lstStyle/>
        <a:p>
          <a:endParaRPr lang="en-US"/>
        </a:p>
      </dgm:t>
    </dgm:pt>
    <dgm:pt modelId="{1BBCC85A-A4CE-443B-A304-A3BF8DB4FBEF}" type="pres">
      <dgm:prSet presAssocID="{AF40740B-D6EF-4E64-A4B3-D83FAD3A95DA}" presName="Name0" presStyleCnt="0">
        <dgm:presLayoutVars>
          <dgm:chMax val="7"/>
          <dgm:chPref val="7"/>
          <dgm:dir/>
        </dgm:presLayoutVars>
      </dgm:prSet>
      <dgm:spPr/>
    </dgm:pt>
    <dgm:pt modelId="{119EE529-27D6-4B70-9C8F-FF712093C0F4}" type="pres">
      <dgm:prSet presAssocID="{AF40740B-D6EF-4E64-A4B3-D83FAD3A95DA}" presName="Name1" presStyleCnt="0"/>
      <dgm:spPr/>
    </dgm:pt>
    <dgm:pt modelId="{8A07CFC6-A4FE-4A09-A28A-F8670AD3AF3E}" type="pres">
      <dgm:prSet presAssocID="{AF40740B-D6EF-4E64-A4B3-D83FAD3A95DA}" presName="cycle" presStyleCnt="0"/>
      <dgm:spPr/>
    </dgm:pt>
    <dgm:pt modelId="{9BAFB8AA-B888-40F0-9B1E-E85AB149DD74}" type="pres">
      <dgm:prSet presAssocID="{AF40740B-D6EF-4E64-A4B3-D83FAD3A95DA}" presName="srcNode" presStyleLbl="node1" presStyleIdx="0" presStyleCnt="3"/>
      <dgm:spPr/>
    </dgm:pt>
    <dgm:pt modelId="{F557073A-D381-49E0-A4D8-433EFE9A5E8B}" type="pres">
      <dgm:prSet presAssocID="{AF40740B-D6EF-4E64-A4B3-D83FAD3A95DA}" presName="conn" presStyleLbl="parChTrans1D2" presStyleIdx="0" presStyleCnt="1"/>
      <dgm:spPr/>
    </dgm:pt>
    <dgm:pt modelId="{49476B20-9630-452E-93C2-CB00ACF33094}" type="pres">
      <dgm:prSet presAssocID="{AF40740B-D6EF-4E64-A4B3-D83FAD3A95DA}" presName="extraNode" presStyleLbl="node1" presStyleIdx="0" presStyleCnt="3"/>
      <dgm:spPr/>
    </dgm:pt>
    <dgm:pt modelId="{C9AAA3D8-4D98-4E15-BAB6-E9EBB84DF41E}" type="pres">
      <dgm:prSet presAssocID="{AF40740B-D6EF-4E64-A4B3-D83FAD3A95DA}" presName="dstNode" presStyleLbl="node1" presStyleIdx="0" presStyleCnt="3"/>
      <dgm:spPr/>
    </dgm:pt>
    <dgm:pt modelId="{01870673-44E0-4E76-8FD0-99CD7BFED427}" type="pres">
      <dgm:prSet presAssocID="{178C736E-0EBC-47EC-A04C-980D09819440}" presName="text_1" presStyleLbl="node1" presStyleIdx="0" presStyleCnt="3" custScaleX="101875" custScaleY="75967" custLinFactNeighborX="686" custLinFactNeighborY="6259">
        <dgm:presLayoutVars>
          <dgm:bulletEnabled val="1"/>
        </dgm:presLayoutVars>
      </dgm:prSet>
      <dgm:spPr/>
    </dgm:pt>
    <dgm:pt modelId="{9088EA9D-6D9B-4113-B61A-4CD6D1121645}" type="pres">
      <dgm:prSet presAssocID="{178C736E-0EBC-47EC-A04C-980D09819440}" presName="accent_1" presStyleCnt="0"/>
      <dgm:spPr/>
    </dgm:pt>
    <dgm:pt modelId="{F09C0421-92F4-4835-8EF3-E6278D6A8E95}" type="pres">
      <dgm:prSet presAssocID="{178C736E-0EBC-47EC-A04C-980D09819440}" presName="accentRepeatNode" presStyleLbl="solidFgAcc1" presStyleIdx="0" presStyleCnt="3" custScaleX="76622" custScaleY="70788"/>
      <dgm:spPr>
        <a:ln>
          <a:solidFill>
            <a:srgbClr val="FF0000"/>
          </a:solidFill>
        </a:ln>
      </dgm:spPr>
    </dgm:pt>
    <dgm:pt modelId="{A400C008-EE9A-4189-96B1-2C4FFA0B4C91}" type="pres">
      <dgm:prSet presAssocID="{F364AB28-8902-4655-A439-60AAD3B3A987}" presName="text_2" presStyleLbl="node1" presStyleIdx="1" presStyleCnt="3" custScaleX="105223" custScaleY="86130" custLinFactNeighborX="-625" custLinFactNeighborY="2903">
        <dgm:presLayoutVars>
          <dgm:bulletEnabled val="1"/>
        </dgm:presLayoutVars>
      </dgm:prSet>
      <dgm:spPr/>
    </dgm:pt>
    <dgm:pt modelId="{545187A6-227B-4777-9D59-C11DEB31AF92}" type="pres">
      <dgm:prSet presAssocID="{F364AB28-8902-4655-A439-60AAD3B3A987}" presName="accent_2" presStyleCnt="0"/>
      <dgm:spPr/>
    </dgm:pt>
    <dgm:pt modelId="{5B7D131F-6F5C-470E-8B08-FB74AE20BCD3}" type="pres">
      <dgm:prSet presAssocID="{F364AB28-8902-4655-A439-60AAD3B3A987}" presName="accentRepeatNode" presStyleLbl="solidFgAcc1" presStyleIdx="1" presStyleCnt="3" custScaleX="74268" custScaleY="75954"/>
      <dgm:spPr>
        <a:ln>
          <a:solidFill>
            <a:srgbClr val="FFCC00"/>
          </a:solidFill>
        </a:ln>
      </dgm:spPr>
    </dgm:pt>
    <dgm:pt modelId="{55356D47-E6A3-41C0-B160-C23A20FB30D3}" type="pres">
      <dgm:prSet presAssocID="{0CCAFF51-4E8D-4DC8-8265-B70A071FC584}" presName="text_3" presStyleLbl="node1" presStyleIdx="2" presStyleCnt="3" custScaleX="103490" custScaleY="79223" custLinFactNeighborX="2169" custLinFactNeighborY="5526">
        <dgm:presLayoutVars>
          <dgm:bulletEnabled val="1"/>
        </dgm:presLayoutVars>
      </dgm:prSet>
      <dgm:spPr/>
    </dgm:pt>
    <dgm:pt modelId="{C19BA803-F8C7-486B-9B18-AADF25AF0866}" type="pres">
      <dgm:prSet presAssocID="{0CCAFF51-4E8D-4DC8-8265-B70A071FC584}" presName="accent_3" presStyleCnt="0"/>
      <dgm:spPr/>
    </dgm:pt>
    <dgm:pt modelId="{96726D16-EBAA-4206-BF98-02AD7677E7A0}" type="pres">
      <dgm:prSet presAssocID="{0CCAFF51-4E8D-4DC8-8265-B70A071FC584}" presName="accentRepeatNode" presStyleLbl="solidFgAcc1" presStyleIdx="2" presStyleCnt="3" custScaleX="78048" custScaleY="82654"/>
      <dgm:spPr/>
    </dgm:pt>
  </dgm:ptLst>
  <dgm:cxnLst>
    <dgm:cxn modelId="{256DCA21-1EC0-4DF8-A96D-1DE9DFA6BD55}" srcId="{AF40740B-D6EF-4E64-A4B3-D83FAD3A95DA}" destId="{178C736E-0EBC-47EC-A04C-980D09819440}" srcOrd="0" destOrd="0" parTransId="{208A1EB5-77DF-4609-9853-3D4197E91AE5}" sibTransId="{BFD4663C-A409-4F35-A934-826AADEEA1FD}"/>
    <dgm:cxn modelId="{F0732123-9B97-4BC6-83F8-E556E83D88F3}" type="presOf" srcId="{F364AB28-8902-4655-A439-60AAD3B3A987}" destId="{A400C008-EE9A-4189-96B1-2C4FFA0B4C91}" srcOrd="0" destOrd="0" presId="urn:microsoft.com/office/officeart/2008/layout/VerticalCurvedList"/>
    <dgm:cxn modelId="{A20A5834-1858-4A48-A5DA-7FBE3931F915}" srcId="{AF40740B-D6EF-4E64-A4B3-D83FAD3A95DA}" destId="{F364AB28-8902-4655-A439-60AAD3B3A987}" srcOrd="1" destOrd="0" parTransId="{5F616C3A-C638-4702-BF7F-1B7A5F48588F}" sibTransId="{B82BEE70-6148-4268-B69D-56EE83EA2DF1}"/>
    <dgm:cxn modelId="{7E96DB35-514A-41AE-8590-6B3E327F63C2}" type="presOf" srcId="{0CCAFF51-4E8D-4DC8-8265-B70A071FC584}" destId="{55356D47-E6A3-41C0-B160-C23A20FB30D3}" srcOrd="0" destOrd="0" presId="urn:microsoft.com/office/officeart/2008/layout/VerticalCurvedList"/>
    <dgm:cxn modelId="{53470888-F26E-41EF-9B20-B9E028FA5ABE}" type="presOf" srcId="{178C736E-0EBC-47EC-A04C-980D09819440}" destId="{01870673-44E0-4E76-8FD0-99CD7BFED427}" srcOrd="0" destOrd="0" presId="urn:microsoft.com/office/officeart/2008/layout/VerticalCurvedList"/>
    <dgm:cxn modelId="{6973858E-9090-4B3C-B890-5FD8A0C6AE3C}" srcId="{AF40740B-D6EF-4E64-A4B3-D83FAD3A95DA}" destId="{0CCAFF51-4E8D-4DC8-8265-B70A071FC584}" srcOrd="2" destOrd="0" parTransId="{D6A72CEF-027B-4618-A7DD-6B9FABEA6F00}" sibTransId="{E2E176BA-9811-46E2-A045-B6E4EF8777A7}"/>
    <dgm:cxn modelId="{AE771395-2EEF-41D6-9AEF-13E465FE6B0B}" type="presOf" srcId="{BFD4663C-A409-4F35-A934-826AADEEA1FD}" destId="{F557073A-D381-49E0-A4D8-433EFE9A5E8B}" srcOrd="0" destOrd="0" presId="urn:microsoft.com/office/officeart/2008/layout/VerticalCurvedList"/>
    <dgm:cxn modelId="{E969F599-9C62-4EE4-AA74-A9EF0B72EE85}" type="presOf" srcId="{AF40740B-D6EF-4E64-A4B3-D83FAD3A95DA}" destId="{1BBCC85A-A4CE-443B-A304-A3BF8DB4FBEF}" srcOrd="0" destOrd="0" presId="urn:microsoft.com/office/officeart/2008/layout/VerticalCurvedList"/>
    <dgm:cxn modelId="{945F7377-7D10-41F9-BB61-D8372F0F2155}" type="presParOf" srcId="{1BBCC85A-A4CE-443B-A304-A3BF8DB4FBEF}" destId="{119EE529-27D6-4B70-9C8F-FF712093C0F4}" srcOrd="0" destOrd="0" presId="urn:microsoft.com/office/officeart/2008/layout/VerticalCurvedList"/>
    <dgm:cxn modelId="{546817EF-2EF6-41A3-9537-6CC84FAEFC0F}" type="presParOf" srcId="{119EE529-27D6-4B70-9C8F-FF712093C0F4}" destId="{8A07CFC6-A4FE-4A09-A28A-F8670AD3AF3E}" srcOrd="0" destOrd="0" presId="urn:microsoft.com/office/officeart/2008/layout/VerticalCurvedList"/>
    <dgm:cxn modelId="{8E8CDF5E-1021-4AA9-BAD7-6F0EAD67E9A4}" type="presParOf" srcId="{8A07CFC6-A4FE-4A09-A28A-F8670AD3AF3E}" destId="{9BAFB8AA-B888-40F0-9B1E-E85AB149DD74}" srcOrd="0" destOrd="0" presId="urn:microsoft.com/office/officeart/2008/layout/VerticalCurvedList"/>
    <dgm:cxn modelId="{BAFBDA48-FFBB-4594-AFD2-434A24A26D9E}" type="presParOf" srcId="{8A07CFC6-A4FE-4A09-A28A-F8670AD3AF3E}" destId="{F557073A-D381-49E0-A4D8-433EFE9A5E8B}" srcOrd="1" destOrd="0" presId="urn:microsoft.com/office/officeart/2008/layout/VerticalCurvedList"/>
    <dgm:cxn modelId="{73DC9882-DDAC-4A16-AAB7-EAC602BB3DAF}" type="presParOf" srcId="{8A07CFC6-A4FE-4A09-A28A-F8670AD3AF3E}" destId="{49476B20-9630-452E-93C2-CB00ACF33094}" srcOrd="2" destOrd="0" presId="urn:microsoft.com/office/officeart/2008/layout/VerticalCurvedList"/>
    <dgm:cxn modelId="{1E745B2F-8526-44FE-904C-FE29B7B6F3C2}" type="presParOf" srcId="{8A07CFC6-A4FE-4A09-A28A-F8670AD3AF3E}" destId="{C9AAA3D8-4D98-4E15-BAB6-E9EBB84DF41E}" srcOrd="3" destOrd="0" presId="urn:microsoft.com/office/officeart/2008/layout/VerticalCurvedList"/>
    <dgm:cxn modelId="{5F5846FE-79EA-4115-A2EC-5CBAFD7F698F}" type="presParOf" srcId="{119EE529-27D6-4B70-9C8F-FF712093C0F4}" destId="{01870673-44E0-4E76-8FD0-99CD7BFED427}" srcOrd="1" destOrd="0" presId="urn:microsoft.com/office/officeart/2008/layout/VerticalCurvedList"/>
    <dgm:cxn modelId="{1C816F01-B484-4EDD-8F5B-DE7591A2DB82}" type="presParOf" srcId="{119EE529-27D6-4B70-9C8F-FF712093C0F4}" destId="{9088EA9D-6D9B-4113-B61A-4CD6D1121645}" srcOrd="2" destOrd="0" presId="urn:microsoft.com/office/officeart/2008/layout/VerticalCurvedList"/>
    <dgm:cxn modelId="{E1B85756-8BD0-418E-8BFF-CD43CA8B9196}" type="presParOf" srcId="{9088EA9D-6D9B-4113-B61A-4CD6D1121645}" destId="{F09C0421-92F4-4835-8EF3-E6278D6A8E95}" srcOrd="0" destOrd="0" presId="urn:microsoft.com/office/officeart/2008/layout/VerticalCurvedList"/>
    <dgm:cxn modelId="{FD97DEB8-FC5B-4A1E-B752-84E0A72C25A1}" type="presParOf" srcId="{119EE529-27D6-4B70-9C8F-FF712093C0F4}" destId="{A400C008-EE9A-4189-96B1-2C4FFA0B4C91}" srcOrd="3" destOrd="0" presId="urn:microsoft.com/office/officeart/2008/layout/VerticalCurvedList"/>
    <dgm:cxn modelId="{CCBA8838-62AF-4EBA-B35F-90F4CF8D493E}" type="presParOf" srcId="{119EE529-27D6-4B70-9C8F-FF712093C0F4}" destId="{545187A6-227B-4777-9D59-C11DEB31AF92}" srcOrd="4" destOrd="0" presId="urn:microsoft.com/office/officeart/2008/layout/VerticalCurvedList"/>
    <dgm:cxn modelId="{F069F3EF-2C11-44B2-8E14-665FC05D0A26}" type="presParOf" srcId="{545187A6-227B-4777-9D59-C11DEB31AF92}" destId="{5B7D131F-6F5C-470E-8B08-FB74AE20BCD3}" srcOrd="0" destOrd="0" presId="urn:microsoft.com/office/officeart/2008/layout/VerticalCurvedList"/>
    <dgm:cxn modelId="{AAC82590-6F18-4A8B-B57B-AEF2798D8F7A}" type="presParOf" srcId="{119EE529-27D6-4B70-9C8F-FF712093C0F4}" destId="{55356D47-E6A3-41C0-B160-C23A20FB30D3}" srcOrd="5" destOrd="0" presId="urn:microsoft.com/office/officeart/2008/layout/VerticalCurvedList"/>
    <dgm:cxn modelId="{02CF18F0-2D13-431F-9C85-A199B7DEA9E1}" type="presParOf" srcId="{119EE529-27D6-4B70-9C8F-FF712093C0F4}" destId="{C19BA803-F8C7-486B-9B18-AADF25AF0866}" srcOrd="6" destOrd="0" presId="urn:microsoft.com/office/officeart/2008/layout/VerticalCurvedList"/>
    <dgm:cxn modelId="{9C46CF85-5A96-483A-BEC8-823F21EF2037}" type="presParOf" srcId="{C19BA803-F8C7-486B-9B18-AADF25AF0866}" destId="{96726D16-EBAA-4206-BF98-02AD7677E7A0}"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9A6DFC-CFE9-453C-9284-DEB5A36BC442}">
      <dsp:nvSpPr>
        <dsp:cNvPr id="0" name=""/>
        <dsp:cNvSpPr/>
      </dsp:nvSpPr>
      <dsp:spPr>
        <a:xfrm>
          <a:off x="3122127" y="0"/>
          <a:ext cx="2608149" cy="2608546"/>
        </a:xfrm>
        <a:prstGeom prst="circularArrow">
          <a:avLst>
            <a:gd name="adj1" fmla="val 10980"/>
            <a:gd name="adj2" fmla="val 1142322"/>
            <a:gd name="adj3" fmla="val 4500000"/>
            <a:gd name="adj4" fmla="val 10800000"/>
            <a:gd name="adj5" fmla="val 12500"/>
          </a:avLst>
        </a:prstGeom>
        <a:solidFill>
          <a:srgbClr val="92D050"/>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7051077-1A5F-42B5-81C0-94136DF7264C}">
      <dsp:nvSpPr>
        <dsp:cNvPr id="0" name=""/>
        <dsp:cNvSpPr/>
      </dsp:nvSpPr>
      <dsp:spPr>
        <a:xfrm>
          <a:off x="3698614" y="941764"/>
          <a:ext cx="1449298" cy="724475"/>
        </a:xfrm>
        <a:prstGeom prst="rect">
          <a:avLst/>
        </a:prstGeom>
        <a:noFill/>
        <a:ln w="100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Times New Roman" panose="02020603050405020304" pitchFamily="18" charset="0"/>
              <a:cs typeface="Times New Roman" panose="02020603050405020304" pitchFamily="18" charset="0"/>
            </a:rPr>
            <a:t>author-level metric</a:t>
          </a:r>
          <a:endParaRPr lang="en-US" sz="2200" kern="1200" dirty="0"/>
        </a:p>
      </dsp:txBody>
      <dsp:txXfrm>
        <a:off x="3698614" y="941764"/>
        <a:ext cx="1449298" cy="724475"/>
      </dsp:txXfrm>
    </dsp:sp>
    <dsp:sp modelId="{14B6366F-8497-4EA3-8E38-DACEEE5B0E5D}">
      <dsp:nvSpPr>
        <dsp:cNvPr id="0" name=""/>
        <dsp:cNvSpPr/>
      </dsp:nvSpPr>
      <dsp:spPr>
        <a:xfrm>
          <a:off x="2397723" y="1498803"/>
          <a:ext cx="2608149" cy="2608546"/>
        </a:xfrm>
        <a:prstGeom prst="leftCircularArrow">
          <a:avLst>
            <a:gd name="adj1" fmla="val 10980"/>
            <a:gd name="adj2" fmla="val 1142322"/>
            <a:gd name="adj3" fmla="val 6300000"/>
            <a:gd name="adj4" fmla="val 18900000"/>
            <a:gd name="adj5" fmla="val 12500"/>
          </a:avLst>
        </a:prstGeom>
        <a:solidFill>
          <a:schemeClr val="accent4">
            <a:lumMod val="7500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B7A07D8-5A1F-433D-B3E5-91566BF5A542}">
      <dsp:nvSpPr>
        <dsp:cNvPr id="0" name=""/>
        <dsp:cNvSpPr/>
      </dsp:nvSpPr>
      <dsp:spPr>
        <a:xfrm>
          <a:off x="2977148" y="2449237"/>
          <a:ext cx="1449298" cy="724475"/>
        </a:xfrm>
        <a:prstGeom prst="rect">
          <a:avLst/>
        </a:prstGeom>
        <a:noFill/>
        <a:ln w="100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Times New Roman" panose="02020603050405020304" pitchFamily="18" charset="0"/>
              <a:cs typeface="Times New Roman" panose="02020603050405020304" pitchFamily="18" charset="0"/>
            </a:rPr>
            <a:t>productivity</a:t>
          </a:r>
          <a:endParaRPr lang="en-US" sz="2200" kern="1200" dirty="0"/>
        </a:p>
      </dsp:txBody>
      <dsp:txXfrm>
        <a:off x="2977148" y="2449237"/>
        <a:ext cx="1449298" cy="724475"/>
      </dsp:txXfrm>
    </dsp:sp>
    <dsp:sp modelId="{C13FEC6B-BF69-46D1-BA75-4440D5BD6DFE}">
      <dsp:nvSpPr>
        <dsp:cNvPr id="0" name=""/>
        <dsp:cNvSpPr/>
      </dsp:nvSpPr>
      <dsp:spPr>
        <a:xfrm>
          <a:off x="3307759" y="3176964"/>
          <a:ext cx="2240804" cy="2241702"/>
        </a:xfrm>
        <a:prstGeom prst="blockArc">
          <a:avLst>
            <a:gd name="adj1" fmla="val 13500000"/>
            <a:gd name="adj2" fmla="val 10800000"/>
            <a:gd name="adj3" fmla="val 12740"/>
          </a:avLst>
        </a:prstGeom>
        <a:solidFill>
          <a:schemeClr val="accent1">
            <a:lumMod val="20000"/>
            <a:lumOff val="8000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B1C6E0C-E44D-4401-B0EE-84802E8B00D3}">
      <dsp:nvSpPr>
        <dsp:cNvPr id="0" name=""/>
        <dsp:cNvSpPr/>
      </dsp:nvSpPr>
      <dsp:spPr>
        <a:xfrm>
          <a:off x="3702042" y="3958878"/>
          <a:ext cx="1449298" cy="724475"/>
        </a:xfrm>
        <a:prstGeom prst="rect">
          <a:avLst/>
        </a:prstGeom>
        <a:noFill/>
        <a:ln w="100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Times New Roman" panose="02020603050405020304" pitchFamily="18" charset="0"/>
              <a:cs typeface="Times New Roman" panose="02020603050405020304" pitchFamily="18" charset="0"/>
            </a:rPr>
            <a:t>citation impact</a:t>
          </a:r>
          <a:endParaRPr lang="en-US" sz="2200" kern="1200" dirty="0"/>
        </a:p>
      </dsp:txBody>
      <dsp:txXfrm>
        <a:off x="3702042" y="3958878"/>
        <a:ext cx="1449298" cy="7244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7073A-D381-49E0-A4D8-433EFE9A5E8B}">
      <dsp:nvSpPr>
        <dsp:cNvPr id="0" name=""/>
        <dsp:cNvSpPr/>
      </dsp:nvSpPr>
      <dsp:spPr>
        <a:xfrm>
          <a:off x="-6324668" y="-955246"/>
          <a:ext cx="7432859" cy="7432859"/>
        </a:xfrm>
        <a:prstGeom prst="blockArc">
          <a:avLst>
            <a:gd name="adj1" fmla="val 18900000"/>
            <a:gd name="adj2" fmla="val 2700000"/>
            <a:gd name="adj3" fmla="val 291"/>
          </a:avLst>
        </a:prstGeom>
        <a:noFill/>
        <a:ln w="12700" cap="flat" cmpd="sng" algn="ctr">
          <a:solidFill>
            <a:srgbClr val="CC0000"/>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01870673-44E0-4E76-8FD0-99CD7BFED427}">
      <dsp:nvSpPr>
        <dsp:cNvPr id="0" name=""/>
        <dsp:cNvSpPr/>
      </dsp:nvSpPr>
      <dsp:spPr>
        <a:xfrm>
          <a:off x="667640" y="754084"/>
          <a:ext cx="6679017" cy="839035"/>
        </a:xfrm>
        <a:prstGeom prst="rect">
          <a:avLst/>
        </a:prstGeom>
        <a:solidFill>
          <a:srgbClr val="FA5656"/>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76676" tIns="63500" rIns="63500" bIns="63500" numCol="1" spcCol="1270" anchor="ctr" anchorCtr="0">
          <a:noAutofit/>
        </a:bodyPr>
        <a:lstStyle/>
        <a:p>
          <a:pPr marL="0" lvl="0" indent="0" algn="ctr" defTabSz="1111250" rtl="0">
            <a:lnSpc>
              <a:spcPct val="90000"/>
            </a:lnSpc>
            <a:spcBef>
              <a:spcPct val="0"/>
            </a:spcBef>
            <a:spcAft>
              <a:spcPct val="35000"/>
            </a:spcAft>
            <a:buNone/>
          </a:pPr>
          <a:r>
            <a:rPr lang="en-US" sz="2500" b="0" kern="1200" dirty="0">
              <a:solidFill>
                <a:schemeClr val="tx1"/>
              </a:solidFill>
              <a:latin typeface="Times New Roman" panose="02020603050405020304" pitchFamily="18" charset="0"/>
              <a:cs typeface="Times New Roman" panose="02020603050405020304" pitchFamily="18" charset="0"/>
            </a:rPr>
            <a:t>Please subscribe to our channel </a:t>
          </a:r>
          <a:r>
            <a:rPr lang="en-US" sz="2500" b="1" kern="1200" dirty="0">
              <a:solidFill>
                <a:srgbClr val="FFFF00"/>
              </a:solidFill>
              <a:latin typeface="Times New Roman" panose="02020603050405020304" pitchFamily="18" charset="0"/>
              <a:cs typeface="Times New Roman" panose="02020603050405020304" pitchFamily="18" charset="0"/>
            </a:rPr>
            <a:t>(</a:t>
          </a:r>
          <a:r>
            <a:rPr lang="en-US" altLang="ko-KR" sz="2500" kern="1200" dirty="0">
              <a:solidFill>
                <a:srgbClr val="FFFF00"/>
              </a:solidFill>
              <a:latin typeface="Times New Roman" panose="02020603050405020304" pitchFamily="18" charset="0"/>
              <a:cs typeface="Times New Roman" panose="02020603050405020304" pitchFamily="18" charset="0"/>
            </a:rPr>
            <a:t>https://youtube.com/AgriMetSoft/</a:t>
          </a:r>
          <a:r>
            <a:rPr lang="en-US" sz="2500" b="1" kern="1200" dirty="0">
              <a:solidFill>
                <a:srgbClr val="FFFF00"/>
              </a:solidFill>
              <a:latin typeface="Times New Roman" panose="02020603050405020304" pitchFamily="18" charset="0"/>
              <a:cs typeface="Times New Roman" panose="02020603050405020304" pitchFamily="18" charset="0"/>
            </a:rPr>
            <a:t>)</a:t>
          </a:r>
          <a:endParaRPr lang="en-US" sz="1800" b="1" kern="1200" dirty="0">
            <a:solidFill>
              <a:srgbClr val="FFFF00"/>
            </a:solidFill>
            <a:latin typeface="Times New Roman" panose="02020603050405020304" pitchFamily="18" charset="0"/>
            <a:cs typeface="Times New Roman" panose="02020603050405020304" pitchFamily="18" charset="0"/>
          </a:endParaRPr>
        </a:p>
      </dsp:txBody>
      <dsp:txXfrm>
        <a:off x="667640" y="754084"/>
        <a:ext cx="6679017" cy="839035"/>
      </dsp:txXfrm>
    </dsp:sp>
    <dsp:sp modelId="{F09C0421-92F4-4835-8EF3-E6278D6A8E95}">
      <dsp:nvSpPr>
        <dsp:cNvPr id="0" name=""/>
        <dsp:cNvSpPr/>
      </dsp:nvSpPr>
      <dsp:spPr>
        <a:xfrm>
          <a:off x="155210" y="615826"/>
          <a:ext cx="1057836" cy="977293"/>
        </a:xfrm>
        <a:prstGeom prst="ellipse">
          <a:avLst/>
        </a:prstGeom>
        <a:solidFill>
          <a:schemeClr val="lt1">
            <a:hueOff val="0"/>
            <a:satOff val="0"/>
            <a:lumOff val="0"/>
            <a:alphaOff val="0"/>
          </a:schemeClr>
        </a:solidFill>
        <a:ln w="6350" cap="flat" cmpd="sng" algn="ctr">
          <a:solidFill>
            <a:srgbClr val="FF0000"/>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A400C008-EE9A-4189-96B1-2C4FFA0B4C91}">
      <dsp:nvSpPr>
        <dsp:cNvPr id="0" name=""/>
        <dsp:cNvSpPr/>
      </dsp:nvSpPr>
      <dsp:spPr>
        <a:xfrm>
          <a:off x="886411" y="2317604"/>
          <a:ext cx="6476070" cy="951282"/>
        </a:xfrm>
        <a:prstGeom prst="rect">
          <a:avLst/>
        </a:prstGeom>
        <a:solidFill>
          <a:srgbClr val="92D05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76676" tIns="60960" rIns="60960" bIns="60960" numCol="1" spcCol="1270" anchor="ctr" anchorCtr="0">
          <a:noAutofit/>
        </a:bodyPr>
        <a:lstStyle/>
        <a:p>
          <a:pPr marL="0" lvl="0" indent="0" algn="ctr" defTabSz="1066800" rtl="0">
            <a:lnSpc>
              <a:spcPct val="90000"/>
            </a:lnSpc>
            <a:spcBef>
              <a:spcPct val="0"/>
            </a:spcBef>
            <a:spcAft>
              <a:spcPct val="35000"/>
            </a:spcAft>
            <a:buNone/>
          </a:pPr>
          <a:endParaRPr lang="en-US" sz="2400" b="0" kern="1200" dirty="0">
            <a:solidFill>
              <a:schemeClr val="tx1"/>
            </a:solidFill>
            <a:latin typeface="Times New Roman" panose="02020603050405020304" pitchFamily="18" charset="0"/>
            <a:cs typeface="Times New Roman" panose="02020603050405020304" pitchFamily="18" charset="0"/>
          </a:endParaRPr>
        </a:p>
        <a:p>
          <a:pPr marL="0" lvl="0" indent="0" algn="ctr" defTabSz="1066800" rtl="0">
            <a:lnSpc>
              <a:spcPct val="90000"/>
            </a:lnSpc>
            <a:spcBef>
              <a:spcPct val="0"/>
            </a:spcBef>
            <a:spcAft>
              <a:spcPct val="35000"/>
            </a:spcAft>
            <a:buNone/>
          </a:pPr>
          <a:r>
            <a:rPr lang="en-US" sz="2400" b="0" kern="1200" dirty="0">
              <a:solidFill>
                <a:schemeClr val="tx1"/>
              </a:solidFill>
              <a:latin typeface="Times New Roman" panose="02020603050405020304" pitchFamily="18" charset="0"/>
              <a:cs typeface="Times New Roman" panose="02020603050405020304" pitchFamily="18" charset="0"/>
            </a:rPr>
            <a:t> Like &amp; do not forget to share it!!</a:t>
          </a:r>
        </a:p>
        <a:p>
          <a:pPr marL="0" lvl="0" indent="0" algn="ctr" defTabSz="1066800" rtl="0">
            <a:lnSpc>
              <a:spcPct val="90000"/>
            </a:lnSpc>
            <a:spcBef>
              <a:spcPct val="0"/>
            </a:spcBef>
            <a:spcAft>
              <a:spcPct val="35000"/>
            </a:spcAft>
            <a:buNone/>
          </a:pPr>
          <a:endParaRPr lang="en-US" sz="2400" b="0" kern="1200" dirty="0">
            <a:solidFill>
              <a:schemeClr val="tx1"/>
            </a:solidFill>
            <a:latin typeface="Times New Roman" panose="02020603050405020304" pitchFamily="18" charset="0"/>
            <a:cs typeface="Times New Roman" panose="02020603050405020304" pitchFamily="18" charset="0"/>
          </a:endParaRPr>
        </a:p>
      </dsp:txBody>
      <dsp:txXfrm>
        <a:off x="886411" y="2317604"/>
        <a:ext cx="6476070" cy="951282"/>
      </dsp:txXfrm>
    </dsp:sp>
    <dsp:sp modelId="{5B7D131F-6F5C-470E-8B08-FB74AE20BCD3}">
      <dsp:nvSpPr>
        <dsp:cNvPr id="0" name=""/>
        <dsp:cNvSpPr/>
      </dsp:nvSpPr>
      <dsp:spPr>
        <a:xfrm>
          <a:off x="572936" y="2236875"/>
          <a:ext cx="1025337" cy="1048614"/>
        </a:xfrm>
        <a:prstGeom prst="ellipse">
          <a:avLst/>
        </a:prstGeom>
        <a:solidFill>
          <a:schemeClr val="lt1">
            <a:hueOff val="0"/>
            <a:satOff val="0"/>
            <a:lumOff val="0"/>
            <a:alphaOff val="0"/>
          </a:schemeClr>
        </a:solidFill>
        <a:ln w="6350" cap="flat" cmpd="sng" algn="ctr">
          <a:solidFill>
            <a:srgbClr val="FFCC00"/>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55356D47-E6A3-41C0-B160-C23A20FB30D3}">
      <dsp:nvSpPr>
        <dsp:cNvPr id="0" name=""/>
        <dsp:cNvSpPr/>
      </dsp:nvSpPr>
      <dsp:spPr>
        <a:xfrm>
          <a:off x="613905" y="4041427"/>
          <a:ext cx="6784898" cy="874996"/>
        </a:xfrm>
        <a:prstGeom prst="rect">
          <a:avLst/>
        </a:prstGeom>
        <a:solidFill>
          <a:srgbClr val="00B0F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76676" tIns="55880" rIns="55880" bIns="55880" numCol="1" spcCol="1270" anchor="ctr" anchorCtr="0">
          <a:noAutofit/>
        </a:bodyPr>
        <a:lstStyle/>
        <a:p>
          <a:pPr marL="0" lvl="0" indent="0" algn="ctr" defTabSz="977900" rtl="0">
            <a:lnSpc>
              <a:spcPct val="90000"/>
            </a:lnSpc>
            <a:spcBef>
              <a:spcPct val="0"/>
            </a:spcBef>
            <a:spcAft>
              <a:spcPct val="35000"/>
            </a:spcAft>
            <a:buNone/>
          </a:pPr>
          <a:r>
            <a:rPr lang="en-US" sz="2200" b="0" kern="1200" dirty="0">
              <a:solidFill>
                <a:schemeClr val="tx1"/>
              </a:solidFill>
              <a:latin typeface="Times New Roman" panose="02020603050405020304" pitchFamily="18" charset="0"/>
              <a:cs typeface="Times New Roman" panose="02020603050405020304" pitchFamily="18" charset="0"/>
            </a:rPr>
            <a:t> </a:t>
          </a:r>
          <a:r>
            <a:rPr lang="en-US" sz="2400" b="0" kern="1200" dirty="0">
              <a:solidFill>
                <a:schemeClr val="tx1"/>
              </a:solidFill>
              <a:latin typeface="Times New Roman" panose="02020603050405020304" pitchFamily="18" charset="0"/>
              <a:cs typeface="Times New Roman" panose="02020603050405020304" pitchFamily="18" charset="0"/>
            </a:rPr>
            <a:t>Put your comments and questions below the video.</a:t>
          </a:r>
          <a:endParaRPr lang="en-US" sz="1800" b="0" kern="1200" dirty="0">
            <a:solidFill>
              <a:schemeClr val="tx1"/>
            </a:solidFill>
            <a:latin typeface="Times New Roman" panose="02020603050405020304" pitchFamily="18" charset="0"/>
            <a:cs typeface="Times New Roman" panose="02020603050405020304" pitchFamily="18" charset="0"/>
          </a:endParaRPr>
        </a:p>
      </dsp:txBody>
      <dsp:txXfrm>
        <a:off x="613905" y="4041427"/>
        <a:ext cx="6784898" cy="874996"/>
      </dsp:txXfrm>
    </dsp:sp>
    <dsp:sp modelId="{96726D16-EBAA-4206-BF98-02AD7677E7A0}">
      <dsp:nvSpPr>
        <dsp:cNvPr id="0" name=""/>
        <dsp:cNvSpPr/>
      </dsp:nvSpPr>
      <dsp:spPr>
        <a:xfrm>
          <a:off x="145367" y="3847335"/>
          <a:ext cx="1077524" cy="1141114"/>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BB6A07-1F9B-4E01-86AE-E8915DFE0C5B}" type="datetimeFigureOut">
              <a:rPr lang="ko-KR" altLang="en-US" smtClean="0"/>
              <a:t>2022-08-05</a:t>
            </a:fld>
            <a:endParaRPr lang="ko-KR"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71CCF8-A1FB-489F-8BAB-D1FE48D82D6D}" type="slidenum">
              <a:rPr lang="ko-KR" altLang="en-US" smtClean="0"/>
              <a:t>‹#›</a:t>
            </a:fld>
            <a:endParaRPr lang="ko-KR" altLang="en-US"/>
          </a:p>
        </p:txBody>
      </p:sp>
    </p:spTree>
    <p:extLst>
      <p:ext uri="{BB962C8B-B14F-4D97-AF65-F5344CB8AC3E}">
        <p14:creationId xmlns:p14="http://schemas.microsoft.com/office/powerpoint/2010/main" val="812336268"/>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n.wikipedia.org/wiki/Jorge_E._Hirsch"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Author-level_metric" TargetMode="External"/><Relationship Id="rId7" Type="http://schemas.openxmlformats.org/officeDocument/2006/relationships/hyperlink" Target="https://en.wikipedia.org/wiki/Scientist"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en.wikipedia.org/wiki/Scientific_publication" TargetMode="External"/><Relationship Id="rId5" Type="http://schemas.openxmlformats.org/officeDocument/2006/relationships/hyperlink" Target="https://en.wikipedia.org/wiki/Citation_impact" TargetMode="External"/><Relationship Id="rId4" Type="http://schemas.openxmlformats.org/officeDocument/2006/relationships/hyperlink" Target="https://en.wikipedia.org/wiki/Productivity"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Google"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en.wikipedia.org/wiki/Google_Scholar" TargetMode="External"/><Relationship Id="rId4" Type="http://schemas.openxmlformats.org/officeDocument/2006/relationships/hyperlink" Target="https://en.wikipedia.org/wiki/Author-level_metrics#i10-index"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index was suggested in 2005 by </a:t>
            </a:r>
            <a:r>
              <a:rPr lang="en-US" sz="1200" b="0" i="0" u="none" strike="noStrike" kern="1200" dirty="0">
                <a:solidFill>
                  <a:schemeClr val="tx1"/>
                </a:solidFill>
                <a:effectLst/>
                <a:latin typeface="+mn-lt"/>
                <a:ea typeface="+mn-ea"/>
                <a:cs typeface="+mn-cs"/>
                <a:hlinkClick r:id="rId3" tooltip="Jorge E. Hirsch"/>
              </a:rPr>
              <a:t>Jorge E. Hirsch</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Jorge</a:t>
            </a:r>
            <a:r>
              <a:rPr lang="en-US" sz="1200" b="0" i="0" kern="1200" dirty="0">
                <a:solidFill>
                  <a:schemeClr val="tx1"/>
                </a:solidFill>
                <a:effectLst/>
                <a:latin typeface="+mn-lt"/>
                <a:ea typeface="+mn-ea"/>
                <a:cs typeface="+mn-cs"/>
              </a:rPr>
              <a:t> E. </a:t>
            </a:r>
            <a:r>
              <a:rPr lang="en-US" sz="1200" b="1" i="0" kern="1200" dirty="0">
                <a:solidFill>
                  <a:schemeClr val="tx1"/>
                </a:solidFill>
                <a:effectLst/>
                <a:latin typeface="+mn-lt"/>
                <a:ea typeface="+mn-ea"/>
                <a:cs typeface="+mn-cs"/>
              </a:rPr>
              <a:t>Hirsch</a:t>
            </a:r>
            <a:r>
              <a:rPr lang="en-US" sz="1200" b="0" i="0" kern="1200" dirty="0">
                <a:solidFill>
                  <a:schemeClr val="tx1"/>
                </a:solidFill>
                <a:effectLst/>
                <a:latin typeface="+mn-lt"/>
                <a:ea typeface="+mn-ea"/>
                <a:cs typeface="+mn-cs"/>
              </a:rPr>
              <a:t>. Professor of physics. Department of Physics, University of California, San</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This is a way of gauging the productivity of a researcher.</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 citation means that some other researcher has referenced your work as become useful in his or her research. </a:t>
            </a:r>
            <a:endParaRPr lang="en-US" dirty="0"/>
          </a:p>
          <a:p>
            <a:pPr marL="0" marR="0" lvl="0" indent="0" algn="l" defTabSz="914400" rtl="0" eaLnBrk="1" fontAlgn="auto" latinLnBrk="1"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How do you measure how good you are as a scientist?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How would you compare the impact of two scientists in a field?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What if you had to decide which one would get a grant? One method is the h-index,      </a:t>
            </a:r>
            <a:endParaRPr lang="en-US" dirty="0"/>
          </a:p>
          <a:p>
            <a:pPr marL="0" marR="0" lvl="0" indent="0" algn="l" defTabSz="914400" rtl="0" eaLnBrk="1" fontAlgn="auto" latinLnBrk="1"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Researchers use different metrics to measure the quality of the published papers in journals.</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Through research metrics, one can monitor and quantify the published articles. </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US" dirty="0"/>
          </a:p>
          <a:p>
            <a:pPr algn="l" rtl="0"/>
            <a:endParaRPr lang="en-US" dirty="0"/>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D665AAC1-0D61-4095-9A4B-ABF909495CF7}" type="slidenum">
              <a:rPr kumimoji="0" lang="fa-IR"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a:t>
            </a:fld>
            <a:endParaRPr kumimoji="0" lang="fa-IR"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18753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dirty="0"/>
              <a:t>The </a:t>
            </a:r>
            <a:r>
              <a:rPr lang="en-US" b="1" i="1" dirty="0"/>
              <a:t>h</a:t>
            </a:r>
            <a:r>
              <a:rPr lang="en-US" b="1" dirty="0"/>
              <a:t>-index</a:t>
            </a:r>
            <a:r>
              <a:rPr lang="en-US" dirty="0"/>
              <a:t> is an </a:t>
            </a:r>
            <a:r>
              <a:rPr lang="en-US" u="sng" dirty="0">
                <a:hlinkClick r:id="rId3"/>
              </a:rPr>
              <a:t>author-level metric</a:t>
            </a:r>
            <a:r>
              <a:rPr lang="en-US" dirty="0"/>
              <a:t> that measures both the </a:t>
            </a:r>
            <a:r>
              <a:rPr lang="en-US" dirty="0">
                <a:hlinkClick r:id="rId4" tooltip="Productivity"/>
              </a:rPr>
              <a:t>productivity</a:t>
            </a:r>
            <a:r>
              <a:rPr lang="en-US" dirty="0"/>
              <a:t> and </a:t>
            </a:r>
            <a:r>
              <a:rPr lang="en-US" dirty="0">
                <a:hlinkClick r:id="rId5" tooltip="Citation impact"/>
              </a:rPr>
              <a:t>citation impact</a:t>
            </a:r>
            <a:r>
              <a:rPr lang="en-US" dirty="0"/>
              <a:t> of the </a:t>
            </a:r>
            <a:r>
              <a:rPr lang="en-US" dirty="0">
                <a:hlinkClick r:id="rId6" tooltip="Scientific publication"/>
              </a:rPr>
              <a:t>publications</a:t>
            </a:r>
            <a:r>
              <a:rPr lang="en-US" dirty="0"/>
              <a:t>, initially used for an individual </a:t>
            </a:r>
            <a:r>
              <a:rPr lang="en-US" dirty="0">
                <a:hlinkClick r:id="rId7" tooltip="Scientist"/>
              </a:rPr>
              <a:t>scientist</a:t>
            </a:r>
            <a:r>
              <a:rPr lang="en-US" dirty="0"/>
              <a:t> or scholar.</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h-index thus combines an assessment of both quantity (number of papers) and an approximation of quality (impact, or citations to these papers).  is another way to help gauge the productivity of a scholar</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h-index offers a useful (and simple) way to compare researchers who are at similar stages in their careers. Every researcher should produce a good research work in order to get the good h index value</a:t>
            </a:r>
            <a:endParaRPr lang="en-US" dirty="0"/>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It helps in increasing the impact of the research work. </a:t>
            </a:r>
            <a:r>
              <a:rPr lang="en-US" sz="1200" b="0" i="0" kern="1200" dirty="0">
                <a:solidFill>
                  <a:schemeClr val="tx1"/>
                </a:solidFill>
                <a:effectLst/>
                <a:latin typeface="+mn-lt"/>
                <a:ea typeface="+mn-ea"/>
                <a:cs typeface="+mn-cs"/>
              </a:rPr>
              <a:t>These metrics help in measuring how much a researcher article is cited by the co-researchers  </a:t>
            </a:r>
            <a:endParaRPr lang="en-US" sz="1200" b="1" i="0" kern="1200" dirty="0">
              <a:solidFill>
                <a:schemeClr val="tx1"/>
              </a:solidFill>
              <a:effectLst/>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Finally, it is essential to know that competition for academic jobs, particularly postdocs, is very high and challenging. As a result, researchers can obtain scholarships, fellowships, scientific positions, and job opportunities worldwide according to their resumes and scientific metrics. Therefore, the h-index can show the ranking of scholars applying for a position. </a:t>
            </a:r>
            <a:r>
              <a:rPr lang="en-US" sz="1200" b="0" i="0" kern="1200" dirty="0">
                <a:solidFill>
                  <a:schemeClr val="tx1"/>
                </a:solidFill>
                <a:effectLst/>
                <a:latin typeface="+mn-lt"/>
                <a:ea typeface="+mn-ea"/>
                <a:cs typeface="+mn-cs"/>
              </a:rPr>
              <a:t>. Researchers can use these metrics for achieving various fellowships and scholarships, gaining job opportunities across the world.</a:t>
            </a:r>
            <a:endParaRPr lang="en-US" sz="1200" kern="1200" dirty="0">
              <a:solidFill>
                <a:schemeClr val="tx1"/>
              </a:solidFill>
              <a:effectLst/>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lang="en-US" sz="1200" b="1" i="0" u="sng" kern="1200" dirty="0">
              <a:solidFill>
                <a:schemeClr val="tx1"/>
              </a:solidFill>
              <a:effectLst/>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E71CCF8-A1FB-489F-8BAB-D1FE48D82D6D}" type="slidenum">
              <a:rPr lang="ko-KR" altLang="en-US" smtClean="0"/>
              <a:t>3</a:t>
            </a:fld>
            <a:endParaRPr lang="ko-KR" altLang="en-US"/>
          </a:p>
        </p:txBody>
      </p:sp>
    </p:spTree>
    <p:extLst>
      <p:ext uri="{BB962C8B-B14F-4D97-AF65-F5344CB8AC3E}">
        <p14:creationId xmlns:p14="http://schemas.microsoft.com/office/powerpoint/2010/main" val="2864078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sz="1200" b="0" i="0" kern="1200" dirty="0">
                <a:solidFill>
                  <a:schemeClr val="tx1"/>
                </a:solidFill>
                <a:effectLst/>
                <a:latin typeface="+mn-lt"/>
                <a:ea typeface="+mn-ea"/>
                <a:cs typeface="+mn-cs"/>
              </a:rPr>
              <a:t>A h-index of 12 means that an academic has published at least 12 papers that have received at least 12 citations each.</a:t>
            </a:r>
          </a:p>
          <a:p>
            <a:pPr algn="l" rtl="0"/>
            <a:r>
              <a:rPr lang="en-US" sz="1200" b="0" i="0" kern="1200" dirty="0">
                <a:solidFill>
                  <a:schemeClr val="tx1"/>
                </a:solidFill>
                <a:effectLst/>
                <a:latin typeface="+mn-lt"/>
                <a:ea typeface="+mn-ea"/>
                <a:cs typeface="+mn-cs"/>
              </a:rPr>
              <a:t>For example, if an author has five publications, with 8, 5, 4, 2, and 1 citations (ordered from greatest to least), then the author's </a:t>
            </a:r>
            <a:r>
              <a:rPr lang="en-US" sz="1200" b="0" i="1" kern="1200" dirty="0">
                <a:solidFill>
                  <a:schemeClr val="tx1"/>
                </a:solidFill>
                <a:effectLst/>
                <a:latin typeface="+mn-lt"/>
                <a:ea typeface="+mn-ea"/>
                <a:cs typeface="+mn-cs"/>
              </a:rPr>
              <a:t>h</a:t>
            </a:r>
            <a:r>
              <a:rPr lang="en-US" sz="1200" b="0" i="0" kern="1200" dirty="0">
                <a:solidFill>
                  <a:schemeClr val="tx1"/>
                </a:solidFill>
                <a:effectLst/>
                <a:latin typeface="+mn-lt"/>
                <a:ea typeface="+mn-ea"/>
                <a:cs typeface="+mn-cs"/>
              </a:rPr>
              <a:t>-index is 3, because the author has 3 publications with 3 or more citations. </a:t>
            </a:r>
          </a:p>
          <a:p>
            <a:pPr algn="l" rtl="0"/>
            <a:r>
              <a:rPr lang="en-US" sz="1200" b="0" i="0" kern="1200" dirty="0">
                <a:solidFill>
                  <a:schemeClr val="tx1"/>
                </a:solidFill>
                <a:effectLst/>
                <a:latin typeface="+mn-lt"/>
                <a:ea typeface="+mn-ea"/>
                <a:cs typeface="+mn-cs"/>
              </a:rPr>
              <a:t>It weighs and ranks the impact of the researcher, not necessarily the impact of any particular research publication. </a:t>
            </a:r>
            <a:endParaRPr lang="en-US" dirty="0"/>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D665AAC1-0D61-4095-9A4B-ABF909495CF7}" type="slidenum">
              <a:rPr kumimoji="0" lang="fa-IR"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5</a:t>
            </a:fld>
            <a:endParaRPr kumimoji="0" lang="fa-IR"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603429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sz="1200" b="0" i="0" kern="1200" dirty="0">
                <a:solidFill>
                  <a:schemeClr val="tx1"/>
                </a:solidFill>
                <a:effectLst/>
                <a:latin typeface="+mn-lt"/>
                <a:ea typeface="+mn-ea"/>
                <a:cs typeface="+mn-cs"/>
              </a:rPr>
              <a:t>If we have the function </a:t>
            </a:r>
            <a:r>
              <a:rPr lang="en-US" sz="1200" b="0" i="1" kern="1200" dirty="0">
                <a:solidFill>
                  <a:schemeClr val="tx1"/>
                </a:solidFill>
                <a:effectLst/>
                <a:latin typeface="+mn-lt"/>
                <a:ea typeface="+mn-ea"/>
                <a:cs typeface="+mn-cs"/>
              </a:rPr>
              <a:t>f</a:t>
            </a:r>
            <a:r>
              <a:rPr lang="en-US" sz="1200" b="0" i="0" kern="1200" dirty="0">
                <a:solidFill>
                  <a:schemeClr val="tx1"/>
                </a:solidFill>
                <a:effectLst/>
                <a:latin typeface="+mn-lt"/>
                <a:ea typeface="+mn-ea"/>
                <a:cs typeface="+mn-cs"/>
              </a:rPr>
              <a:t> ordered in decreasing order from the largest value to the lowest one, we can compute the </a:t>
            </a:r>
            <a:r>
              <a:rPr lang="en-US" sz="1200" b="0" i="1" kern="1200" dirty="0">
                <a:solidFill>
                  <a:schemeClr val="tx1"/>
                </a:solidFill>
                <a:effectLst/>
                <a:latin typeface="+mn-lt"/>
                <a:ea typeface="+mn-ea"/>
                <a:cs typeface="+mn-cs"/>
              </a:rPr>
              <a:t>h</a:t>
            </a:r>
            <a:r>
              <a:rPr lang="en-US" sz="1200" b="0" i="0" kern="1200" dirty="0">
                <a:solidFill>
                  <a:schemeClr val="tx1"/>
                </a:solidFill>
                <a:effectLst/>
                <a:latin typeface="+mn-lt"/>
                <a:ea typeface="+mn-ea"/>
                <a:cs typeface="+mn-cs"/>
              </a:rPr>
              <a:t>-index as follows:</a:t>
            </a:r>
            <a:endParaRPr lang="pt-BR" i="1" dirty="0"/>
          </a:p>
          <a:p>
            <a:pPr algn="l" rtl="0"/>
            <a:r>
              <a:rPr lang="pt-BR" i="1" dirty="0"/>
              <a:t>f</a:t>
            </a:r>
            <a:r>
              <a:rPr lang="pt-BR" dirty="0"/>
              <a:t>(A)=10, </a:t>
            </a:r>
            <a:r>
              <a:rPr lang="pt-BR" i="1" dirty="0"/>
              <a:t>f</a:t>
            </a:r>
            <a:r>
              <a:rPr lang="pt-BR" dirty="0"/>
              <a:t>(B)=8, </a:t>
            </a:r>
            <a:r>
              <a:rPr lang="pt-BR" i="1" dirty="0"/>
              <a:t>f</a:t>
            </a:r>
            <a:r>
              <a:rPr lang="pt-BR" dirty="0"/>
              <a:t>(C)=5, </a:t>
            </a:r>
            <a:r>
              <a:rPr lang="pt-BR" i="1" dirty="0"/>
              <a:t>f</a:t>
            </a:r>
            <a:r>
              <a:rPr lang="pt-BR" dirty="0"/>
              <a:t>(D)=4, </a:t>
            </a:r>
            <a:r>
              <a:rPr lang="pt-BR" i="1" dirty="0"/>
              <a:t>f</a:t>
            </a:r>
            <a:r>
              <a:rPr lang="pt-BR" dirty="0"/>
              <a:t>(E)=3　→ </a:t>
            </a:r>
            <a:r>
              <a:rPr lang="pt-BR" i="1" dirty="0"/>
              <a:t>h</a:t>
            </a:r>
            <a:r>
              <a:rPr lang="pt-BR" dirty="0"/>
              <a:t>-index=4                  </a:t>
            </a:r>
            <a:r>
              <a:rPr lang="pt-BR" i="1" dirty="0"/>
              <a:t>f</a:t>
            </a:r>
            <a:r>
              <a:rPr lang="pt-BR" dirty="0"/>
              <a:t>(A)=25, </a:t>
            </a:r>
            <a:r>
              <a:rPr lang="pt-BR" i="1" dirty="0"/>
              <a:t>f</a:t>
            </a:r>
            <a:r>
              <a:rPr lang="pt-BR" dirty="0"/>
              <a:t>(B)=8, </a:t>
            </a:r>
            <a:r>
              <a:rPr lang="pt-BR" i="1" dirty="0"/>
              <a:t>f</a:t>
            </a:r>
            <a:r>
              <a:rPr lang="pt-BR" dirty="0"/>
              <a:t>(C)=5, </a:t>
            </a:r>
            <a:r>
              <a:rPr lang="pt-BR" i="1" dirty="0"/>
              <a:t>f</a:t>
            </a:r>
            <a:r>
              <a:rPr lang="pt-BR" dirty="0"/>
              <a:t>(D)=3, </a:t>
            </a:r>
            <a:r>
              <a:rPr lang="pt-BR" i="1" dirty="0"/>
              <a:t>f</a:t>
            </a:r>
            <a:r>
              <a:rPr lang="pt-BR" dirty="0"/>
              <a:t>(E)=3　→ </a:t>
            </a:r>
            <a:r>
              <a:rPr lang="pt-BR" i="1" dirty="0"/>
              <a:t>h</a:t>
            </a:r>
            <a:r>
              <a:rPr lang="pt-BR" dirty="0"/>
              <a:t>-index=3 </a:t>
            </a:r>
          </a:p>
          <a:p>
            <a:pPr algn="l" rtl="0"/>
            <a:endParaRPr lang="pt-BR" dirty="0"/>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(ordered from greatest to least), then the author's </a:t>
            </a:r>
            <a:r>
              <a:rPr lang="en-US" sz="1200" b="0" i="1" kern="1200" dirty="0">
                <a:solidFill>
                  <a:schemeClr val="tx1"/>
                </a:solidFill>
                <a:effectLst/>
                <a:latin typeface="+mn-lt"/>
                <a:ea typeface="+mn-ea"/>
                <a:cs typeface="+mn-cs"/>
              </a:rPr>
              <a:t>h</a:t>
            </a:r>
            <a:r>
              <a:rPr lang="en-US" sz="1200" b="0" i="0" kern="1200" dirty="0">
                <a:solidFill>
                  <a:schemeClr val="tx1"/>
                </a:solidFill>
                <a:effectLst/>
                <a:latin typeface="+mn-lt"/>
                <a:ea typeface="+mn-ea"/>
                <a:cs typeface="+mn-cs"/>
              </a:rPr>
              <a:t>-index is 3, because the author has 3 publications with 3 or more citations. </a:t>
            </a:r>
          </a:p>
          <a:p>
            <a:pPr algn="l" rtl="0"/>
            <a:endParaRPr lang="en-US" dirty="0"/>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D665AAC1-0D61-4095-9A4B-ABF909495CF7}" type="slidenum">
              <a:rPr kumimoji="0" lang="fa-IR"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6</a:t>
            </a:fld>
            <a:endParaRPr kumimoji="0" lang="fa-IR"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315064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From July 2011 </a:t>
            </a:r>
            <a:r>
              <a:rPr lang="en-US" sz="1200" b="0" i="0" u="none" strike="noStrike" kern="1200" dirty="0">
                <a:solidFill>
                  <a:schemeClr val="tx1"/>
                </a:solidFill>
                <a:effectLst/>
                <a:latin typeface="+mn-lt"/>
                <a:ea typeface="+mn-ea"/>
                <a:cs typeface="+mn-cs"/>
                <a:hlinkClick r:id="rId3" tooltip="Google"/>
              </a:rPr>
              <a:t>Google</a:t>
            </a:r>
            <a:r>
              <a:rPr lang="en-US" sz="1200" b="0" i="0" kern="1200" dirty="0">
                <a:solidFill>
                  <a:schemeClr val="tx1"/>
                </a:solidFill>
                <a:effectLst/>
                <a:latin typeface="+mn-lt"/>
                <a:ea typeface="+mn-ea"/>
                <a:cs typeface="+mn-cs"/>
              </a:rPr>
              <a:t> have provided an automatically calculated </a:t>
            </a:r>
            <a:r>
              <a:rPr lang="en-US" sz="1200" b="0" i="1" kern="1200" dirty="0">
                <a:solidFill>
                  <a:schemeClr val="tx1"/>
                </a:solidFill>
                <a:effectLst/>
                <a:latin typeface="+mn-lt"/>
                <a:ea typeface="+mn-ea"/>
                <a:cs typeface="+mn-cs"/>
              </a:rPr>
              <a:t>h</a:t>
            </a:r>
            <a:r>
              <a:rPr lang="en-US" sz="1200" b="0" i="0" kern="1200" dirty="0">
                <a:solidFill>
                  <a:schemeClr val="tx1"/>
                </a:solidFill>
                <a:effectLst/>
                <a:latin typeface="+mn-lt"/>
                <a:ea typeface="+mn-ea"/>
                <a:cs typeface="+mn-cs"/>
              </a:rPr>
              <a:t>-index and </a:t>
            </a:r>
            <a:r>
              <a:rPr lang="en-US" sz="1200" b="0" i="1" u="none" strike="noStrike" kern="1200" dirty="0">
                <a:solidFill>
                  <a:schemeClr val="tx1"/>
                </a:solidFill>
                <a:effectLst/>
                <a:latin typeface="+mn-lt"/>
                <a:ea typeface="+mn-ea"/>
                <a:cs typeface="+mn-cs"/>
                <a:hlinkClick r:id="rId4" tooltip="Author-level metrics"/>
              </a:rPr>
              <a:t>i</a:t>
            </a:r>
            <a:r>
              <a:rPr lang="en-US" sz="1200" b="0" i="0" u="none" strike="noStrike" kern="1200" dirty="0">
                <a:solidFill>
                  <a:schemeClr val="tx1"/>
                </a:solidFill>
                <a:effectLst/>
                <a:latin typeface="+mn-lt"/>
                <a:ea typeface="+mn-ea"/>
                <a:cs typeface="+mn-cs"/>
                <a:hlinkClick r:id="rId4" tooltip="Author-level metrics"/>
              </a:rPr>
              <a:t>10-index</a:t>
            </a:r>
            <a:r>
              <a:rPr lang="en-US" sz="1200" b="0" i="0" kern="1200" dirty="0">
                <a:solidFill>
                  <a:schemeClr val="tx1"/>
                </a:solidFill>
                <a:effectLst/>
                <a:latin typeface="+mn-lt"/>
                <a:ea typeface="+mn-ea"/>
                <a:cs typeface="+mn-cs"/>
              </a:rPr>
              <a:t> within their own </a:t>
            </a:r>
            <a:r>
              <a:rPr lang="en-US" sz="1200" b="0" i="0" u="none" strike="noStrike" kern="1200" dirty="0">
                <a:solidFill>
                  <a:schemeClr val="tx1"/>
                </a:solidFill>
                <a:effectLst/>
                <a:latin typeface="+mn-lt"/>
                <a:ea typeface="+mn-ea"/>
                <a:cs typeface="+mn-cs"/>
                <a:hlinkClick r:id="rId5" tooltip="Google Scholar"/>
              </a:rPr>
              <a:t>Google Scholar</a:t>
            </a:r>
            <a:r>
              <a:rPr lang="en-US" sz="1200" b="0" i="0" kern="1200" dirty="0">
                <a:solidFill>
                  <a:schemeClr val="tx1"/>
                </a:solidFill>
                <a:effectLst/>
                <a:latin typeface="+mn-lt"/>
                <a:ea typeface="+mn-ea"/>
                <a:cs typeface="+mn-cs"/>
              </a:rPr>
              <a:t> profile. </a:t>
            </a:r>
          </a:p>
          <a:p>
            <a:pPr algn="l" rtl="0"/>
            <a:endParaRPr lang="en-US" sz="1200" b="0" i="0" kern="1200" dirty="0">
              <a:solidFill>
                <a:schemeClr val="tx1"/>
              </a:solidFill>
              <a:effectLst/>
              <a:latin typeface="+mn-lt"/>
              <a:ea typeface="+mn-ea"/>
              <a:cs typeface="+mn-cs"/>
            </a:endParaRPr>
          </a:p>
          <a:p>
            <a:pPr algn="l" rtl="0"/>
            <a:r>
              <a:rPr lang="en-US" sz="1200" b="0" i="0" kern="1200" dirty="0">
                <a:solidFill>
                  <a:schemeClr val="tx1"/>
                </a:solidFill>
                <a:effectLst/>
                <a:latin typeface="+mn-lt"/>
                <a:ea typeface="+mn-ea"/>
                <a:cs typeface="+mn-cs"/>
              </a:rPr>
              <a:t>This very simple measure is only used by Google Scholar, and is another way to help gauge the productivity of a scholar.</a:t>
            </a:r>
          </a:p>
          <a:p>
            <a:pPr algn="l" rtl="0"/>
            <a:r>
              <a:rPr lang="en-US" sz="1200" b="0" i="0" kern="1200" dirty="0">
                <a:solidFill>
                  <a:schemeClr val="tx1"/>
                </a:solidFill>
                <a:effectLst/>
                <a:latin typeface="+mn-lt"/>
                <a:ea typeface="+mn-ea"/>
                <a:cs typeface="+mn-cs"/>
              </a:rPr>
              <a:t>It is not widely used at universities.</a:t>
            </a:r>
            <a:endParaRPr lang="en-US" dirty="0"/>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D665AAC1-0D61-4095-9A4B-ABF909495CF7}" type="slidenum">
              <a:rPr kumimoji="0" lang="fa-IR"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8</a:t>
            </a:fld>
            <a:endParaRPr kumimoji="0" lang="fa-IR"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591463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sz="1200" b="0" i="0" kern="1200" dirty="0">
                <a:solidFill>
                  <a:schemeClr val="tx1"/>
                </a:solidFill>
                <a:effectLst/>
                <a:latin typeface="+mn-lt"/>
                <a:ea typeface="+mn-ea"/>
                <a:cs typeface="+mn-cs"/>
              </a:rPr>
              <a:t>For example, if an author/researcher’s i-10 index is 6, it indicates that six of his/her publications are cited 10 times</a:t>
            </a:r>
            <a:endParaRPr lang="en-US" dirty="0"/>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D665AAC1-0D61-4095-9A4B-ABF909495CF7}" type="slidenum">
              <a:rPr kumimoji="0" lang="fa-IR"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9</a:t>
            </a:fld>
            <a:endParaRPr kumimoji="0" lang="fa-IR"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405003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Having a few publications that have been well-remarked by colleagues in the field (i.e. they are cited often) is better than having a long list of publications cited poorly, or not at all.</a:t>
            </a:r>
          </a:p>
          <a:p>
            <a:pPr algn="l" rtl="0"/>
            <a:endParaRPr lang="en-US" sz="1200" b="0" i="0" kern="1200" dirty="0">
              <a:solidFill>
                <a:schemeClr val="tx1"/>
              </a:solidFill>
              <a:effectLst/>
              <a:latin typeface="+mn-lt"/>
              <a:ea typeface="+mn-ea"/>
              <a:cs typeface="+mn-cs"/>
            </a:endParaRPr>
          </a:p>
          <a:p>
            <a:pPr algn="l" rtl="0"/>
            <a:r>
              <a:rPr lang="en-US" sz="1200" b="0" i="0" kern="1200" dirty="0">
                <a:solidFill>
                  <a:schemeClr val="tx1"/>
                </a:solidFill>
                <a:effectLst/>
                <a:latin typeface="+mn-lt"/>
                <a:ea typeface="+mn-ea"/>
                <a:cs typeface="+mn-cs"/>
              </a:rPr>
              <a:t>1-Hirsch himself writes: Obviously a single number can never give more than a rough approximation to an individual’s multifaceted profile, and many other factors should be considered in combination in evaluating an individual.</a:t>
            </a:r>
          </a:p>
          <a:p>
            <a:pPr algn="l" rtl="0"/>
            <a:endParaRPr lang="en-US" sz="1200" b="0" i="0" kern="1200" dirty="0">
              <a:solidFill>
                <a:schemeClr val="tx1"/>
              </a:solidFill>
              <a:effectLst/>
              <a:latin typeface="+mn-lt"/>
              <a:ea typeface="+mn-ea"/>
              <a:cs typeface="+mn-cs"/>
            </a:endParaRPr>
          </a:p>
          <a:p>
            <a:pPr algn="l" rtl="0"/>
            <a:r>
              <a:rPr lang="en-US" sz="1200" b="0" i="0" kern="1200" dirty="0">
                <a:solidFill>
                  <a:schemeClr val="tx1"/>
                </a:solidFill>
                <a:effectLst/>
                <a:latin typeface="+mn-lt"/>
                <a:ea typeface="+mn-ea"/>
                <a:cs typeface="+mn-cs"/>
              </a:rPr>
              <a:t>2- getting a lot of citations on only one or two papers will not give you a high h-index. For example, if you have an h-index of 7, it means that you have published 7 papers, each of which has been cited at least 7 times. If you are a “one-hit wonder”, with only one paper that has a lot of citations, this will be shown in a low h-index.</a:t>
            </a:r>
          </a:p>
          <a:p>
            <a:pPr algn="l" rtl="0"/>
            <a:endParaRPr lang="en-US" sz="1200" b="0" i="0" kern="1200" dirty="0">
              <a:solidFill>
                <a:schemeClr val="tx1"/>
              </a:solidFill>
              <a:effectLst/>
              <a:latin typeface="+mn-lt"/>
              <a:ea typeface="+mn-ea"/>
              <a:cs typeface="+mn-cs"/>
            </a:endParaRPr>
          </a:p>
          <a:p>
            <a:pPr algn="l" rtl="0"/>
            <a:r>
              <a:rPr lang="en-US" dirty="0"/>
              <a:t>3-It does not tell you whether a researcher was the only author on a paper or one of a large group.</a:t>
            </a:r>
          </a:p>
          <a:p>
            <a:pPr algn="l" rtl="0"/>
            <a:endParaRPr lang="en-US" dirty="0"/>
          </a:p>
          <a:p>
            <a:pPr algn="l" rtl="0"/>
            <a:r>
              <a:rPr lang="en-US" dirty="0">
                <a:solidFill>
                  <a:srgbClr val="535657"/>
                </a:solidFill>
                <a:latin typeface="Open Sans"/>
              </a:rPr>
              <a:t>4-h-index that matches the number of years a scholar has been working in the field is a respectable score. </a:t>
            </a:r>
            <a:r>
              <a:rPr lang="en-US" sz="1200" b="0" i="0" kern="1200" dirty="0">
                <a:solidFill>
                  <a:schemeClr val="tx1"/>
                </a:solidFill>
                <a:effectLst/>
                <a:latin typeface="+mn-lt"/>
                <a:ea typeface="+mn-ea"/>
                <a:cs typeface="+mn-cs"/>
              </a:rPr>
              <a:t>Hirsch in fact suggested that the h-index be used in conjunction with a scholar’s active research time to arrive at what is known as Hirsch’s individual m. It is calculated by dividing a scientist’s h-index by the number of years that have passed since the first publication, with a score of 1 being very good indeed, 2 being outstanding and 3 truly exceptional. </a:t>
            </a:r>
            <a:r>
              <a:rPr lang="en-US" sz="1200" kern="1200" dirty="0">
                <a:solidFill>
                  <a:schemeClr val="tx1"/>
                </a:solidFill>
                <a:effectLst/>
                <a:latin typeface="+mn-lt"/>
                <a:ea typeface="+mn-ea"/>
                <a:cs typeface="+mn-cs"/>
              </a:rPr>
              <a:t>Hirsch's reviews and checks mentioned that after 20 years of research, an h-index of 20 is good, 40 is outstanding, and 60 is exceptional. </a:t>
            </a:r>
            <a:endParaRPr lang="en-US" dirty="0">
              <a:solidFill>
                <a:srgbClr val="535657"/>
              </a:solidFill>
              <a:latin typeface="Open Sans"/>
            </a:endParaRPr>
          </a:p>
          <a:p>
            <a:pPr algn="l" rtl="0"/>
            <a:endParaRPr lang="en-US" dirty="0"/>
          </a:p>
          <a:p>
            <a:pPr algn="l" rtl="0"/>
            <a:r>
              <a:rPr lang="en-US" sz="1200" b="0" i="0" kern="1200" dirty="0">
                <a:solidFill>
                  <a:schemeClr val="tx1"/>
                </a:solidFill>
                <a:effectLst/>
                <a:latin typeface="+mn-lt"/>
                <a:ea typeface="+mn-ea"/>
                <a:cs typeface="+mn-cs"/>
              </a:rPr>
              <a:t>a big drawback of the h-index is that it tells you nothing about the science or ideas behind a researcher’s achievements.</a:t>
            </a:r>
          </a:p>
          <a:p>
            <a:pPr algn="l" rtl="0"/>
            <a:r>
              <a:rPr lang="en-US" sz="1200" b="0" i="0" kern="1200" dirty="0">
                <a:solidFill>
                  <a:schemeClr val="tx1"/>
                </a:solidFill>
                <a:effectLst/>
                <a:latin typeface="+mn-lt"/>
                <a:ea typeface="+mn-ea"/>
                <a:cs typeface="+mn-cs"/>
              </a:rPr>
              <a:t>As with all metrics, however, the h-index is subject to a number of biases and limitations, so there are significant problems associated with relying solely on h-index scores when making important research and career decisions. </a:t>
            </a:r>
            <a:endParaRPr lang="en-US" dirty="0"/>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D665AAC1-0D61-4095-9A4B-ABF909495CF7}" type="slidenum">
              <a:rPr kumimoji="0" lang="fa-IR"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10</a:t>
            </a:fld>
            <a:endParaRPr kumimoji="0" lang="fa-IR"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4279955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b="1" dirty="0">
                <a:solidFill>
                  <a:srgbClr val="202124"/>
                </a:solidFill>
                <a:latin typeface="arial" panose="020B0604020202020204" pitchFamily="34" charset="0"/>
              </a:rPr>
              <a:t>Boosting Your H-Index</a:t>
            </a:r>
            <a:endParaRPr lang="en-US" dirty="0"/>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There are, of course, many different ways to answer these questions. Most readers will find your article with a search engine.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1- Select proper keywords, search engine --</a:t>
            </a:r>
            <a:r>
              <a:rPr lang="en-US" sz="1200" b="0" i="0" kern="1200" dirty="0">
                <a:solidFill>
                  <a:schemeClr val="tx1"/>
                </a:solidFill>
                <a:effectLst/>
                <a:latin typeface="+mn-lt"/>
                <a:ea typeface="+mn-ea"/>
                <a:cs typeface="+mn-cs"/>
                <a:sym typeface="Wingdings" panose="05000000000000000000" pitchFamily="2" charset="2"/>
              </a:rPr>
              <a:t>(see the keywords video)</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sym typeface="Wingdings" panose="05000000000000000000" pitchFamily="2" charset="2"/>
              </a:rPr>
              <a:t>2-</a:t>
            </a:r>
            <a:endParaRPr lang="en-US" sz="1200" b="0" i="0" kern="1200" dirty="0">
              <a:solidFill>
                <a:schemeClr val="tx1"/>
              </a:solidFill>
              <a:effectLst/>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3- Collaborate with more mature researchers (For example, </a:t>
            </a:r>
            <a:r>
              <a:rPr lang="en-US" sz="1200" b="0" i="0" u="sng" kern="1200" dirty="0">
                <a:solidFill>
                  <a:schemeClr val="tx1"/>
                </a:solidFill>
                <a:effectLst/>
                <a:latin typeface="+mn-lt"/>
                <a:ea typeface="+mn-ea"/>
                <a:cs typeface="+mn-cs"/>
              </a:rPr>
              <a:t>you might get a group of researchers who often cite each other’s work simply to increase their h-index</a:t>
            </a:r>
            <a:r>
              <a:rPr lang="en-US" sz="1200" b="0" i="0" kern="1200" dirty="0">
                <a:solidFill>
                  <a:schemeClr val="tx1"/>
                </a:solidFill>
                <a:effectLst/>
                <a:latin typeface="+mn-lt"/>
                <a:ea typeface="+mn-ea"/>
                <a:cs typeface="+mn-cs"/>
              </a:rPr>
              <a:t>. </a:t>
            </a:r>
            <a:r>
              <a:rPr lang="en-US" sz="1200" b="1" i="0" u="sng" kern="1200" dirty="0">
                <a:solidFill>
                  <a:schemeClr val="tx1"/>
                </a:solidFill>
                <a:effectLst>
                  <a:outerShdw blurRad="38100" dist="38100" dir="2700000" algn="tl">
                    <a:srgbClr val="000000">
                      <a:alpha val="43137"/>
                    </a:srgbClr>
                  </a:outerShdw>
                </a:effectLst>
                <a:latin typeface="+mn-lt"/>
                <a:ea typeface="+mn-ea"/>
                <a:cs typeface="+mn-cs"/>
              </a:rPr>
              <a:t>It is not good</a:t>
            </a:r>
            <a:r>
              <a:rPr lang="en-US" sz="1200" b="0" i="0" kern="1200" dirty="0">
                <a:solidFill>
                  <a:schemeClr val="tx1"/>
                </a:solidFill>
                <a:effectLst/>
                <a:latin typeface="+mn-lt"/>
                <a:ea typeface="+mn-ea"/>
                <a:cs typeface="+mn-cs"/>
              </a:rPr>
              <a:t>)  Research has shown that papers with famous first authors get more citations. So, if you are just starting out, try to collaborate with the most experienced researchers in your field.</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4-Choose your journal carefully (Publish Open Access) Publications in a journal with a high impact factor are considered to be the most prestigious. </a:t>
            </a:r>
          </a:p>
          <a:p>
            <a:r>
              <a:rPr lang="en-US" sz="1200" b="0" i="0" kern="1200" dirty="0">
                <a:solidFill>
                  <a:schemeClr val="tx1"/>
                </a:solidFill>
                <a:effectLst/>
                <a:latin typeface="+mn-lt"/>
                <a:ea typeface="+mn-ea"/>
                <a:cs typeface="+mn-cs"/>
              </a:rPr>
              <a:t>Show up on social media. Well-known, established journals get more readers, which leads to more citations. Try to think about which journal to aim for early in the research process.</a:t>
            </a:r>
          </a:p>
          <a:p>
            <a:r>
              <a:rPr lang="en-US" sz="1200" b="0" i="0" kern="1200" dirty="0">
                <a:solidFill>
                  <a:schemeClr val="tx1"/>
                </a:solidFill>
                <a:effectLst/>
                <a:latin typeface="+mn-lt"/>
                <a:ea typeface="+mn-ea"/>
                <a:cs typeface="+mn-cs"/>
              </a:rPr>
              <a:t>Publish Open Access. As you might expect, open access journals get more citations. However, whether you choose open access partly depends on your field.</a:t>
            </a:r>
          </a:p>
          <a:p>
            <a:endParaRPr lang="en-US" sz="1200" b="0" i="0" kern="1200" dirty="0">
              <a:solidFill>
                <a:schemeClr val="tx1"/>
              </a:solidFill>
              <a:effectLst/>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5- Network, network, network. Attend conferences and meetings whenever you can. This will help you to promote your work and find new collaborators.</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6- think about writing a blog about your work. Being present on social media will help to make other researchers aware of you and your work. It will also help you to connect with others in your field.</a:t>
            </a:r>
          </a:p>
          <a:p>
            <a:endParaRPr lang="en-US" sz="1200" b="0" i="0" kern="1200" dirty="0">
              <a:solidFill>
                <a:schemeClr val="tx1"/>
              </a:solidFill>
              <a:effectLst/>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D665AAC1-0D61-4095-9A4B-ABF909495CF7}" type="slidenum">
              <a:rPr kumimoji="0" lang="fa-IR"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11</a:t>
            </a:fld>
            <a:endParaRPr kumimoji="0" lang="fa-IR"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975896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altLang="ko-KR" b="0" i="0" dirty="0">
                <a:effectLst/>
                <a:latin typeface="Roboto"/>
              </a:rPr>
              <a:t>Please hit the thumbs up button and don’t forget to subscribe !</a:t>
            </a:r>
          </a:p>
          <a:p>
            <a:endParaRPr lang="ko-KR" alt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256C6246-C46F-44CA-A2AE-5F8B3F9D50F6}" type="slidenum">
              <a:rPr kumimoji="0" lang="ko-KR" altLang="en-US" sz="1200" b="0" i="0" u="none" strike="noStrike" kern="1200" cap="none" spc="0" normalizeH="0" baseline="0" noProof="0" smtClean="0">
                <a:ln>
                  <a:noFill/>
                </a:ln>
                <a:solidFill>
                  <a:prstClr val="black"/>
                </a:solidFill>
                <a:effectLst/>
                <a:uLnTx/>
                <a:uFillTx/>
                <a:latin typeface="맑은 고딕" panose="020F0502020204030204"/>
                <a:ea typeface="맑은 고딕" panose="020B0503020000020004" pitchFamily="34" charset="-127"/>
                <a:cs typeface="+mn-cs"/>
              </a:rPr>
              <a:pPr marL="0" marR="0" lvl="0" indent="0" algn="r" defTabSz="914400" rtl="0" eaLnBrk="1" fontAlgn="auto" latinLnBrk="1" hangingPunct="1">
                <a:lnSpc>
                  <a:spcPct val="100000"/>
                </a:lnSpc>
                <a:spcBef>
                  <a:spcPts val="0"/>
                </a:spcBef>
                <a:spcAft>
                  <a:spcPts val="0"/>
                </a:spcAft>
                <a:buClrTx/>
                <a:buSzTx/>
                <a:buFontTx/>
                <a:buNone/>
                <a:tabLst/>
                <a:defRPr/>
              </a:pPr>
              <a:t>13</a:t>
            </a:fld>
            <a:endParaRPr kumimoji="0" lang="ko-KR" altLang="en-US" sz="12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Tree>
    <p:extLst>
      <p:ext uri="{BB962C8B-B14F-4D97-AF65-F5344CB8AC3E}">
        <p14:creationId xmlns:p14="http://schemas.microsoft.com/office/powerpoint/2010/main" val="4247454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Tree>
    <p:extLst>
      <p:ext uri="{BB962C8B-B14F-4D97-AF65-F5344CB8AC3E}">
        <p14:creationId xmlns:p14="http://schemas.microsoft.com/office/powerpoint/2010/main" val="530794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5793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9001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ltLang="ko-KR"/>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ko-KR"/>
              <a:t>Click to edit Master subtitle style</a:t>
            </a:r>
            <a:endParaRPr lang="en-US" dirty="0"/>
          </a:p>
        </p:txBody>
      </p:sp>
      <p:sp>
        <p:nvSpPr>
          <p:cNvPr id="7" name="Date Placeholder 6"/>
          <p:cNvSpPr>
            <a:spLocks noGrp="1"/>
          </p:cNvSpPr>
          <p:nvPr>
            <p:ph type="dt" sz="half" idx="10"/>
          </p:nvPr>
        </p:nvSpPr>
        <p:spPr/>
        <p:txBody>
          <a:bodyPr/>
          <a:lstStyle/>
          <a:p>
            <a:pPr>
              <a:defRPr/>
            </a:pPr>
            <a:endParaRPr lang="en-US">
              <a:solidFill>
                <a:srgbClr val="FFFFFF"/>
              </a:solidFill>
            </a:endParaRP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2C7FC6F3-30EB-443B-BEDD-3A6C67E420CD}"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70686809"/>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en-US" dirty="0"/>
          </a:p>
        </p:txBody>
      </p:sp>
      <p:sp>
        <p:nvSpPr>
          <p:cNvPr id="3" name="Content Placeholder 2"/>
          <p:cNvSpPr>
            <a:spLocks noGrp="1"/>
          </p:cNvSpPr>
          <p:nvPr>
            <p:ph idx="1"/>
          </p:nvPr>
        </p:nvSpPr>
        <p:spPr/>
        <p:txBody>
          <a:bodyPr/>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dirty="0"/>
          </a:p>
        </p:txBody>
      </p:sp>
      <p:sp>
        <p:nvSpPr>
          <p:cNvPr id="7" name="Date Placeholder 6"/>
          <p:cNvSpPr>
            <a:spLocks noGrp="1"/>
          </p:cNvSpPr>
          <p:nvPr>
            <p:ph type="dt" sz="half" idx="10"/>
          </p:nvPr>
        </p:nvSpPr>
        <p:spPr/>
        <p:txBody>
          <a:bodyPr/>
          <a:lstStyle/>
          <a:p>
            <a:pPr>
              <a:defRPr/>
            </a:pPr>
            <a:endParaRPr lang="en-US">
              <a:solidFill>
                <a:srgbClr val="FFFFFF"/>
              </a:solidFill>
            </a:endParaRPr>
          </a:p>
        </p:txBody>
      </p:sp>
      <p:sp>
        <p:nvSpPr>
          <p:cNvPr id="8" name="Footer Placeholder 7"/>
          <p:cNvSpPr>
            <a:spLocks noGrp="1"/>
          </p:cNvSpPr>
          <p:nvPr>
            <p:ph type="ftr" sz="quarter" idx="11"/>
          </p:nvPr>
        </p:nvSpPr>
        <p:spPr/>
        <p:txBody>
          <a:bodyPr/>
          <a:lstStyle/>
          <a:p>
            <a:pPr>
              <a:defRPr/>
            </a:pPr>
            <a:endParaRPr lang="en-US">
              <a:solidFill>
                <a:srgbClr val="FFFFFF"/>
              </a:solidFill>
            </a:endParaRPr>
          </a:p>
        </p:txBody>
      </p:sp>
      <p:sp>
        <p:nvSpPr>
          <p:cNvPr id="9" name="Slide Number Placeholder 8"/>
          <p:cNvSpPr>
            <a:spLocks noGrp="1"/>
          </p:cNvSpPr>
          <p:nvPr>
            <p:ph type="sldNum" sz="quarter" idx="12"/>
          </p:nvPr>
        </p:nvSpPr>
        <p:spPr/>
        <p:txBody>
          <a:bodyPr/>
          <a:lstStyle/>
          <a:p>
            <a:pPr>
              <a:defRPr/>
            </a:pPr>
            <a:fld id="{00A12202-E491-4083-95E8-343E6F642663}"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35477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ltLang="ko-KR"/>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ko-KR"/>
              <a:t>Edit Master text styles</a:t>
            </a:r>
          </a:p>
        </p:txBody>
      </p:sp>
      <p:sp>
        <p:nvSpPr>
          <p:cNvPr id="7" name="Date Placeholder 6"/>
          <p:cNvSpPr>
            <a:spLocks noGrp="1"/>
          </p:cNvSpPr>
          <p:nvPr>
            <p:ph type="dt" sz="half" idx="10"/>
          </p:nvPr>
        </p:nvSpPr>
        <p:spPr/>
        <p:txBody>
          <a:bodyPr/>
          <a:lstStyle/>
          <a:p>
            <a:pPr>
              <a:defRPr/>
            </a:pPr>
            <a:endParaRPr lang="en-US">
              <a:solidFill>
                <a:srgbClr val="FFFFFF"/>
              </a:solidFill>
            </a:endParaRPr>
          </a:p>
        </p:txBody>
      </p:sp>
      <p:sp>
        <p:nvSpPr>
          <p:cNvPr id="8" name="Footer Placeholder 7"/>
          <p:cNvSpPr>
            <a:spLocks noGrp="1"/>
          </p:cNvSpPr>
          <p:nvPr>
            <p:ph type="ftr" sz="quarter" idx="11"/>
          </p:nvPr>
        </p:nvSpPr>
        <p:spPr/>
        <p:txBody>
          <a:bodyPr/>
          <a:lstStyle/>
          <a:p>
            <a:pPr>
              <a:defRPr/>
            </a:pPr>
            <a:endParaRPr lang="en-US">
              <a:solidFill>
                <a:srgbClr val="FFFFFF"/>
              </a:solidFill>
            </a:endParaRPr>
          </a:p>
        </p:txBody>
      </p:sp>
      <p:sp>
        <p:nvSpPr>
          <p:cNvPr id="9" name="Slide Number Placeholder 8"/>
          <p:cNvSpPr>
            <a:spLocks noGrp="1"/>
          </p:cNvSpPr>
          <p:nvPr>
            <p:ph type="sldNum" sz="quarter" idx="12"/>
          </p:nvPr>
        </p:nvSpPr>
        <p:spPr/>
        <p:txBody>
          <a:bodyPr/>
          <a:lstStyle/>
          <a:p>
            <a:pPr>
              <a:defRPr/>
            </a:pPr>
            <a:fld id="{BECEED58-7305-4E35-BA69-72BFB702E4CA}"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7333829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dirty="0"/>
          </a:p>
        </p:txBody>
      </p:sp>
      <p:sp>
        <p:nvSpPr>
          <p:cNvPr id="8" name="Date Placeholder 7"/>
          <p:cNvSpPr>
            <a:spLocks noGrp="1"/>
          </p:cNvSpPr>
          <p:nvPr>
            <p:ph type="dt" sz="half" idx="10"/>
          </p:nvPr>
        </p:nvSpPr>
        <p:spPr/>
        <p:txBody>
          <a:bodyPr/>
          <a:lstStyle/>
          <a:p>
            <a:pPr>
              <a:defRPr/>
            </a:pPr>
            <a:endParaRPr lang="en-US">
              <a:solidFill>
                <a:srgbClr val="FFFFFF"/>
              </a:solidFill>
            </a:endParaRPr>
          </a:p>
        </p:txBody>
      </p:sp>
      <p:sp>
        <p:nvSpPr>
          <p:cNvPr id="9" name="Footer Placeholder 8"/>
          <p:cNvSpPr>
            <a:spLocks noGrp="1"/>
          </p:cNvSpPr>
          <p:nvPr>
            <p:ph type="ftr" sz="quarter" idx="11"/>
          </p:nvPr>
        </p:nvSpPr>
        <p:spPr/>
        <p:txBody>
          <a:bodyPr/>
          <a:lstStyle/>
          <a:p>
            <a:pPr>
              <a:defRPr/>
            </a:pPr>
            <a:endParaRPr lang="en-US">
              <a:solidFill>
                <a:srgbClr val="FFFFFF"/>
              </a:solidFill>
            </a:endParaRPr>
          </a:p>
        </p:txBody>
      </p:sp>
      <p:sp>
        <p:nvSpPr>
          <p:cNvPr id="10" name="Slide Number Placeholder 9"/>
          <p:cNvSpPr>
            <a:spLocks noGrp="1"/>
          </p:cNvSpPr>
          <p:nvPr>
            <p:ph type="sldNum" sz="quarter" idx="12"/>
          </p:nvPr>
        </p:nvSpPr>
        <p:spPr/>
        <p:txBody>
          <a:bodyPr/>
          <a:lstStyle/>
          <a:p>
            <a:pPr>
              <a:defRPr/>
            </a:pPr>
            <a:fld id="{5E810ADE-EC7F-48CC-ABAC-6B8AC860CD9B}"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736931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a:t>Edit Master text styles</a:t>
            </a:r>
          </a:p>
        </p:txBody>
      </p:sp>
      <p:sp>
        <p:nvSpPr>
          <p:cNvPr id="7" name="Date Placeholder 6"/>
          <p:cNvSpPr>
            <a:spLocks noGrp="1"/>
          </p:cNvSpPr>
          <p:nvPr>
            <p:ph type="dt" sz="half" idx="10"/>
          </p:nvPr>
        </p:nvSpPr>
        <p:spPr/>
        <p:txBody>
          <a:bodyPr/>
          <a:lstStyle/>
          <a:p>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526762AE-D159-4DEF-AE77-D25713E9C9DD}" type="slidenum">
              <a:rPr lang="fa-IR" smtClean="0"/>
              <a:pPr/>
              <a:t>‹#›</a:t>
            </a:fld>
            <a:endParaRPr lang="fa-IR"/>
          </a:p>
        </p:txBody>
      </p:sp>
      <p:sp>
        <p:nvSpPr>
          <p:cNvPr id="10" name="Title 9"/>
          <p:cNvSpPr>
            <a:spLocks noGrp="1"/>
          </p:cNvSpPr>
          <p:nvPr>
            <p:ph type="title"/>
          </p:nvPr>
        </p:nvSpPr>
        <p:spPr/>
        <p:txBody>
          <a:bodyPr/>
          <a:lstStyle/>
          <a:p>
            <a:r>
              <a:rPr lang="en-US" altLang="ko-KR"/>
              <a:t>Click to edit Master title style</a:t>
            </a:r>
            <a:endParaRPr lang="en-US" dirty="0"/>
          </a:p>
        </p:txBody>
      </p:sp>
    </p:spTree>
    <p:extLst>
      <p:ext uri="{BB962C8B-B14F-4D97-AF65-F5344CB8AC3E}">
        <p14:creationId xmlns:p14="http://schemas.microsoft.com/office/powerpoint/2010/main" val="3522155337"/>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solidFill>
                <a:srgbClr val="FFFFFF"/>
              </a:solidFill>
            </a:endParaRPr>
          </a:p>
        </p:txBody>
      </p:sp>
      <p:sp>
        <p:nvSpPr>
          <p:cNvPr id="4" name="Footer Placeholder 3"/>
          <p:cNvSpPr>
            <a:spLocks noGrp="1"/>
          </p:cNvSpPr>
          <p:nvPr>
            <p:ph type="ftr" sz="quarter" idx="11"/>
          </p:nvPr>
        </p:nvSpPr>
        <p:spPr/>
        <p:txBody>
          <a:bodyPr/>
          <a:lstStyle/>
          <a:p>
            <a:pPr>
              <a:defRPr/>
            </a:pPr>
            <a:endParaRPr lang="en-US">
              <a:solidFill>
                <a:srgbClr val="FFFFFF"/>
              </a:solidFill>
            </a:endParaRPr>
          </a:p>
        </p:txBody>
      </p:sp>
      <p:sp>
        <p:nvSpPr>
          <p:cNvPr id="5" name="Slide Number Placeholder 4"/>
          <p:cNvSpPr>
            <a:spLocks noGrp="1"/>
          </p:cNvSpPr>
          <p:nvPr>
            <p:ph type="sldNum" sz="quarter" idx="12"/>
          </p:nvPr>
        </p:nvSpPr>
        <p:spPr/>
        <p:txBody>
          <a:bodyPr/>
          <a:lstStyle/>
          <a:p>
            <a:pPr>
              <a:defRPr/>
            </a:pPr>
            <a:fld id="{013C7E32-3C99-47D4-B23B-8AD6BF6BEB8C}"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750395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FFFFFF"/>
              </a:solidFill>
            </a:endParaRPr>
          </a:p>
        </p:txBody>
      </p:sp>
      <p:sp>
        <p:nvSpPr>
          <p:cNvPr id="3" name="Footer Placeholder 2"/>
          <p:cNvSpPr>
            <a:spLocks noGrp="1"/>
          </p:cNvSpPr>
          <p:nvPr>
            <p:ph type="ftr" sz="quarter" idx="11"/>
          </p:nvPr>
        </p:nvSpPr>
        <p:spPr/>
        <p:txBody>
          <a:bodyPr/>
          <a:lstStyle/>
          <a:p>
            <a:pPr>
              <a:defRPr/>
            </a:pPr>
            <a:endParaRPr lang="en-US">
              <a:solidFill>
                <a:srgbClr val="FFFFFF"/>
              </a:solidFill>
            </a:endParaRPr>
          </a:p>
        </p:txBody>
      </p:sp>
      <p:sp>
        <p:nvSpPr>
          <p:cNvPr id="4" name="Slide Number Placeholder 3"/>
          <p:cNvSpPr>
            <a:spLocks noGrp="1"/>
          </p:cNvSpPr>
          <p:nvPr>
            <p:ph type="sldNum" sz="quarter" idx="12"/>
          </p:nvPr>
        </p:nvSpPr>
        <p:spPr/>
        <p:txBody>
          <a:bodyPr/>
          <a:lstStyle/>
          <a:p>
            <a:pPr>
              <a:defRPr/>
            </a:pPr>
            <a:fld id="{B67FBF61-7B79-4BBF-B12E-6D556A263B5D}"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689022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ltLang="ko-KR"/>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ko-KR"/>
              <a:t>Edit Master text styles</a:t>
            </a:r>
          </a:p>
        </p:txBody>
      </p:sp>
      <p:sp>
        <p:nvSpPr>
          <p:cNvPr id="9" name="Date Placeholder 8"/>
          <p:cNvSpPr>
            <a:spLocks noGrp="1"/>
          </p:cNvSpPr>
          <p:nvPr>
            <p:ph type="dt" sz="half" idx="10"/>
          </p:nvPr>
        </p:nvSpPr>
        <p:spPr/>
        <p:txBody>
          <a:bodyPr/>
          <a:lstStyle/>
          <a:p>
            <a:pPr>
              <a:defRPr/>
            </a:pPr>
            <a:endParaRPr lang="en-US">
              <a:solidFill>
                <a:srgbClr val="FFFFFF"/>
              </a:solidFill>
            </a:endParaRPr>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pPr>
              <a:defRPr/>
            </a:pPr>
            <a:endParaRPr lang="en-US">
              <a:solidFill>
                <a:srgbClr val="FFFFFF"/>
              </a:solidFill>
            </a:endParaRPr>
          </a:p>
        </p:txBody>
      </p:sp>
      <p:sp>
        <p:nvSpPr>
          <p:cNvPr id="11" name="Slide Number Placeholder 10"/>
          <p:cNvSpPr>
            <a:spLocks noGrp="1"/>
          </p:cNvSpPr>
          <p:nvPr>
            <p:ph type="sldNum" sz="quarter" idx="12"/>
          </p:nvPr>
        </p:nvSpPr>
        <p:spPr/>
        <p:txBody>
          <a:bodyPr/>
          <a:lstStyle/>
          <a:p>
            <a:pPr>
              <a:defRPr/>
            </a:pPr>
            <a:fld id="{CE3C405C-7F5D-457D-B78F-38E49FA79D31}"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9731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33075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ltLang="ko-KR"/>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ko-KR"/>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pPr>
              <a:defRPr/>
            </a:pPr>
            <a:endParaRPr lang="en-US">
              <a:solidFill>
                <a:srgbClr val="FFFFFF"/>
              </a:solidFill>
            </a:endParaRPr>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pPr>
              <a:defRPr/>
            </a:pPr>
            <a:endParaRPr lang="en-US">
              <a:solidFill>
                <a:srgbClr val="FFFFFF"/>
              </a:solidFill>
            </a:endParaRPr>
          </a:p>
        </p:txBody>
      </p:sp>
      <p:sp>
        <p:nvSpPr>
          <p:cNvPr id="10" name="Slide Number Placeholder 9"/>
          <p:cNvSpPr>
            <a:spLocks noGrp="1"/>
          </p:cNvSpPr>
          <p:nvPr>
            <p:ph type="sldNum" sz="quarter" idx="12"/>
          </p:nvPr>
        </p:nvSpPr>
        <p:spPr/>
        <p:txBody>
          <a:bodyPr/>
          <a:lstStyle/>
          <a:p>
            <a:pPr>
              <a:defRPr/>
            </a:pPr>
            <a:fld id="{15579621-978B-4996-B786-BF02DD7504F0}"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908006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3A9F8EFC-DA47-4201-92B2-8B38E2C34618}"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526394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ltLang="ko-KR"/>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14BD2B3D-B499-4B2F-A843-7DDBD6C0CAF5}"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816542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2C7FC6F3-30EB-443B-BEDD-3A6C67E420CD}"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134557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00A12202-E491-4083-95E8-343E6F642663}"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150267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BECEED58-7305-4E35-BA69-72BFB702E4CA}"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633152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a:defRPr/>
            </a:pPr>
            <a:fld id="{5E810ADE-EC7F-48CC-ABAC-6B8AC860CD9B}"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666853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solidFill>
                <a:srgbClr val="FFFFFF"/>
              </a:solidFill>
            </a:endParaRPr>
          </a:p>
        </p:txBody>
      </p:sp>
      <p:sp>
        <p:nvSpPr>
          <p:cNvPr id="8" name="Footer Placeholder 7"/>
          <p:cNvSpPr>
            <a:spLocks noGrp="1"/>
          </p:cNvSpPr>
          <p:nvPr>
            <p:ph type="ftr" sz="quarter" idx="11"/>
          </p:nvPr>
        </p:nvSpPr>
        <p:spPr/>
        <p:txBody>
          <a:bodyPr/>
          <a:lstStyle/>
          <a:p>
            <a:pPr>
              <a:defRPr/>
            </a:pPr>
            <a:endParaRPr lang="en-US">
              <a:solidFill>
                <a:srgbClr val="FFFFFF"/>
              </a:solidFill>
            </a:endParaRPr>
          </a:p>
        </p:txBody>
      </p:sp>
      <p:sp>
        <p:nvSpPr>
          <p:cNvPr id="9" name="Slide Number Placeholder 8"/>
          <p:cNvSpPr>
            <a:spLocks noGrp="1"/>
          </p:cNvSpPr>
          <p:nvPr>
            <p:ph type="sldNum" sz="quarter" idx="12"/>
          </p:nvPr>
        </p:nvSpPr>
        <p:spPr/>
        <p:txBody>
          <a:bodyPr/>
          <a:lstStyle/>
          <a:p>
            <a:pPr>
              <a:defRPr/>
            </a:pPr>
            <a:fld id="{55D1824F-BB16-4298-BCEC-EF1C599D6D33}"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068041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solidFill>
                <a:srgbClr val="FFFFFF"/>
              </a:solidFill>
            </a:endParaRPr>
          </a:p>
        </p:txBody>
      </p:sp>
      <p:sp>
        <p:nvSpPr>
          <p:cNvPr id="4" name="Footer Placeholder 3"/>
          <p:cNvSpPr>
            <a:spLocks noGrp="1"/>
          </p:cNvSpPr>
          <p:nvPr>
            <p:ph type="ftr" sz="quarter" idx="11"/>
          </p:nvPr>
        </p:nvSpPr>
        <p:spPr/>
        <p:txBody>
          <a:bodyPr/>
          <a:lstStyle/>
          <a:p>
            <a:pPr>
              <a:defRPr/>
            </a:pPr>
            <a:endParaRPr lang="en-US">
              <a:solidFill>
                <a:srgbClr val="FFFFFF"/>
              </a:solidFill>
            </a:endParaRPr>
          </a:p>
        </p:txBody>
      </p:sp>
      <p:sp>
        <p:nvSpPr>
          <p:cNvPr id="5" name="Slide Number Placeholder 4"/>
          <p:cNvSpPr>
            <a:spLocks noGrp="1"/>
          </p:cNvSpPr>
          <p:nvPr>
            <p:ph type="sldNum" sz="quarter" idx="12"/>
          </p:nvPr>
        </p:nvSpPr>
        <p:spPr/>
        <p:txBody>
          <a:bodyPr/>
          <a:lstStyle/>
          <a:p>
            <a:pPr>
              <a:defRPr/>
            </a:pPr>
            <a:fld id="{013C7E32-3C99-47D4-B23B-8AD6BF6BEB8C}"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557995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FFFFFF"/>
              </a:solidFill>
            </a:endParaRPr>
          </a:p>
        </p:txBody>
      </p:sp>
      <p:sp>
        <p:nvSpPr>
          <p:cNvPr id="3" name="Footer Placeholder 2"/>
          <p:cNvSpPr>
            <a:spLocks noGrp="1"/>
          </p:cNvSpPr>
          <p:nvPr>
            <p:ph type="ftr" sz="quarter" idx="11"/>
          </p:nvPr>
        </p:nvSpPr>
        <p:spPr/>
        <p:txBody>
          <a:bodyPr/>
          <a:lstStyle/>
          <a:p>
            <a:pPr>
              <a:defRPr/>
            </a:pPr>
            <a:endParaRPr lang="en-US">
              <a:solidFill>
                <a:srgbClr val="FFFFFF"/>
              </a:solidFill>
            </a:endParaRPr>
          </a:p>
        </p:txBody>
      </p:sp>
      <p:sp>
        <p:nvSpPr>
          <p:cNvPr id="4" name="Slide Number Placeholder 3"/>
          <p:cNvSpPr>
            <a:spLocks noGrp="1"/>
          </p:cNvSpPr>
          <p:nvPr>
            <p:ph type="sldNum" sz="quarter" idx="12"/>
          </p:nvPr>
        </p:nvSpPr>
        <p:spPr/>
        <p:txBody>
          <a:bodyPr/>
          <a:lstStyle/>
          <a:p>
            <a:pPr>
              <a:defRPr/>
            </a:pPr>
            <a:fld id="{B67FBF61-7B79-4BBF-B12E-6D556A263B5D}"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98589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27511056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a:defRPr/>
            </a:pPr>
            <a:fld id="{CE3C405C-7F5D-457D-B78F-38E49FA79D31}"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605889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a:defRPr/>
            </a:pPr>
            <a:fld id="{15579621-978B-4996-B786-BF02DD7504F0}"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580780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3A9F8EFC-DA47-4201-92B2-8B38E2C34618}"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168929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14BD2B3D-B499-4B2F-A843-7DDBD6C0CAF5}"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293496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accent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solidFill>
              </a:defRPr>
            </a:lvl1pPr>
          </a:lstStyle>
          <a:p>
            <a:fld id="{53074F12-AA26-4AC8-9962-C36BB8F32554}" type="datetimeFigureOut">
              <a:rPr lang="en-US" smtClean="0"/>
              <a:pPr/>
              <a:t>8/5/2022</a:t>
            </a:fld>
            <a:endParaRPr lang="en-US"/>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B82CCC60-E8CD-4174-8B1A-7DF615B22EEF}" type="slidenum">
              <a:rPr lang="en-US" smtClean="0"/>
              <a:pPr/>
              <a:t>‹#›</a:t>
            </a:fld>
            <a:endParaRPr lang="en-US"/>
          </a:p>
        </p:txBody>
      </p:sp>
      <p:cxnSp>
        <p:nvCxnSpPr>
          <p:cNvPr id="8" name="Straight Connector 7"/>
          <p:cNvCxnSpPr/>
          <p:nvPr/>
        </p:nvCxnSpPr>
        <p:spPr>
          <a:xfrm>
            <a:off x="1978660" y="3733800"/>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57987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8/5/2022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6418158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marL="0" algn="ctr" defTabSz="914400" rtl="0" eaLnBrk="1" latinLnBrk="0" hangingPunct="1">
              <a:lnSpc>
                <a:spcPct val="85000"/>
              </a:lnSpc>
              <a:spcBef>
                <a:spcPct val="0"/>
              </a:spcBef>
              <a:buNone/>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Corbel" pitchFamily="34" charset="0"/>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8/5/2022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4173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3074F12-AA26-4AC8-9962-C36BB8F32554}" type="datetimeFigureOut">
              <a:rPr lang="en-US" smtClean="0"/>
              <a:pPr/>
              <a:t>8/5/2022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087504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8/5/2022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3214509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3074F12-AA26-4AC8-9962-C36BB8F32554}" type="datetimeFigureOut">
              <a:rPr lang="en-US" smtClean="0"/>
              <a:pPr/>
              <a:t>8/5/2022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732372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7122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8/5/2022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9736876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8/5/2022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605833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8/5/2022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1357853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8/5/2022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6117988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8/5/2022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7521831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72817-0976-43CB-9B52-64E8074F09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8C6D82-3595-41D2-8C23-F09261EEA2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6010763-F8D8-4FE0-9F83-FE982C386AFA}"/>
              </a:ext>
            </a:extLst>
          </p:cNvPr>
          <p:cNvSpPr>
            <a:spLocks noGrp="1"/>
          </p:cNvSpPr>
          <p:nvPr>
            <p:ph type="dt" sz="half" idx="10"/>
          </p:nvPr>
        </p:nvSpPr>
        <p:spPr/>
        <p:txBody>
          <a:bodyPr/>
          <a:lstStyle/>
          <a:p>
            <a:fld id="{53074F12-AA26-4AC8-9962-C36BB8F32554}" type="datetimeFigureOut">
              <a:rPr lang="en-US" smtClean="0"/>
              <a:pPr/>
              <a:t>8/5/2022</a:t>
            </a:fld>
            <a:endParaRPr lang="en-US"/>
          </a:p>
        </p:txBody>
      </p:sp>
      <p:sp>
        <p:nvSpPr>
          <p:cNvPr id="5" name="Footer Placeholder 4">
            <a:extLst>
              <a:ext uri="{FF2B5EF4-FFF2-40B4-BE49-F238E27FC236}">
                <a16:creationId xmlns:a16="http://schemas.microsoft.com/office/drawing/2014/main" id="{B5A0D0B0-C8DC-41BD-B3CC-63B33D90CC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56EF9D-7595-4299-B5D7-BC0FE81AD06F}"/>
              </a:ext>
            </a:extLst>
          </p:cNvPr>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9459249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D2BF4-1B6B-46FA-8517-E942D25B1A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96F183-78C2-4D61-8035-ADE305C845C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941FA7-AE23-4EC9-80E2-51E21356B18B}"/>
              </a:ext>
            </a:extLst>
          </p:cNvPr>
          <p:cNvSpPr>
            <a:spLocks noGrp="1"/>
          </p:cNvSpPr>
          <p:nvPr>
            <p:ph type="dt" sz="half" idx="10"/>
          </p:nvPr>
        </p:nvSpPr>
        <p:spPr/>
        <p:txBody>
          <a:bodyPr/>
          <a:lstStyle/>
          <a:p>
            <a:fld id="{53074F12-AA26-4AC8-9962-C36BB8F32554}" type="datetimeFigureOut">
              <a:rPr lang="en-US" smtClean="0"/>
              <a:pPr/>
              <a:t>8/5/2022</a:t>
            </a:fld>
            <a:endParaRPr lang="en-US"/>
          </a:p>
        </p:txBody>
      </p:sp>
      <p:sp>
        <p:nvSpPr>
          <p:cNvPr id="5" name="Footer Placeholder 4">
            <a:extLst>
              <a:ext uri="{FF2B5EF4-FFF2-40B4-BE49-F238E27FC236}">
                <a16:creationId xmlns:a16="http://schemas.microsoft.com/office/drawing/2014/main" id="{71683361-802F-491B-8F67-EFC335516C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AD7AEB-3FC4-4588-9B86-30352C69594B}"/>
              </a:ext>
            </a:extLst>
          </p:cNvPr>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1105752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E7490-B734-49C5-89C3-1736303FC0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662146-CD5E-4CDC-A37F-7BF303CDCB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A7DC1E5-19EA-4B53-AF3F-B1FEE99FFCD1}"/>
              </a:ext>
            </a:extLst>
          </p:cNvPr>
          <p:cNvSpPr>
            <a:spLocks noGrp="1"/>
          </p:cNvSpPr>
          <p:nvPr>
            <p:ph type="dt" sz="half" idx="10"/>
          </p:nvPr>
        </p:nvSpPr>
        <p:spPr/>
        <p:txBody>
          <a:bodyPr/>
          <a:lstStyle/>
          <a:p>
            <a:fld id="{53074F12-AA26-4AC8-9962-C36BB8F32554}" type="datetimeFigureOut">
              <a:rPr lang="en-US" smtClean="0"/>
              <a:pPr/>
              <a:t>8/5/2022</a:t>
            </a:fld>
            <a:endParaRPr lang="en-US"/>
          </a:p>
        </p:txBody>
      </p:sp>
      <p:sp>
        <p:nvSpPr>
          <p:cNvPr id="5" name="Footer Placeholder 4">
            <a:extLst>
              <a:ext uri="{FF2B5EF4-FFF2-40B4-BE49-F238E27FC236}">
                <a16:creationId xmlns:a16="http://schemas.microsoft.com/office/drawing/2014/main" id="{0CA79523-E5D1-4B09-B2DC-41C06BA63A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43C347-4E9D-45D9-980D-5A041CDD7902}"/>
              </a:ext>
            </a:extLst>
          </p:cNvPr>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595368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A8CBA-866B-4C0D-B4F4-8D8533ADD3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F87AF7-54F7-4748-9E50-54B9E9A7C14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DB110C-E084-4E10-BAD3-CEDE5879804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1BDBAC5-5A52-4BAC-8468-BBF57D5B0524}"/>
              </a:ext>
            </a:extLst>
          </p:cNvPr>
          <p:cNvSpPr>
            <a:spLocks noGrp="1"/>
          </p:cNvSpPr>
          <p:nvPr>
            <p:ph type="dt" sz="half" idx="10"/>
          </p:nvPr>
        </p:nvSpPr>
        <p:spPr/>
        <p:txBody>
          <a:bodyPr/>
          <a:lstStyle/>
          <a:p>
            <a:fld id="{53074F12-AA26-4AC8-9962-C36BB8F32554}" type="datetimeFigureOut">
              <a:rPr lang="en-US" smtClean="0"/>
              <a:pPr/>
              <a:t>8/5/2022</a:t>
            </a:fld>
            <a:endParaRPr lang="en-US"/>
          </a:p>
        </p:txBody>
      </p:sp>
      <p:sp>
        <p:nvSpPr>
          <p:cNvPr id="6" name="Footer Placeholder 5">
            <a:extLst>
              <a:ext uri="{FF2B5EF4-FFF2-40B4-BE49-F238E27FC236}">
                <a16:creationId xmlns:a16="http://schemas.microsoft.com/office/drawing/2014/main" id="{2056C301-26B1-480B-8043-544A2493F7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65FF53-CBA9-4329-91C3-49107FDBE697}"/>
              </a:ext>
            </a:extLst>
          </p:cNvPr>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909005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322C6-3846-4785-8426-E446E83D2DC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589DB4D-7664-4558-A38A-A59D72853F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18E53F1-EDD7-4A5B-BD2F-7DD03419635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5E1656-C348-4173-A7EA-E01D46A867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D2FB489-2013-47D4-94AF-24C49D5ACB1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BDEA7D-0851-4FA9-939C-827BA2646ADD}"/>
              </a:ext>
            </a:extLst>
          </p:cNvPr>
          <p:cNvSpPr>
            <a:spLocks noGrp="1"/>
          </p:cNvSpPr>
          <p:nvPr>
            <p:ph type="dt" sz="half" idx="10"/>
          </p:nvPr>
        </p:nvSpPr>
        <p:spPr/>
        <p:txBody>
          <a:bodyPr/>
          <a:lstStyle/>
          <a:p>
            <a:fld id="{53074F12-AA26-4AC8-9962-C36BB8F32554}" type="datetimeFigureOut">
              <a:rPr lang="en-US" smtClean="0"/>
              <a:pPr/>
              <a:t>8/5/2022</a:t>
            </a:fld>
            <a:endParaRPr lang="en-US"/>
          </a:p>
        </p:txBody>
      </p:sp>
      <p:sp>
        <p:nvSpPr>
          <p:cNvPr id="8" name="Footer Placeholder 7">
            <a:extLst>
              <a:ext uri="{FF2B5EF4-FFF2-40B4-BE49-F238E27FC236}">
                <a16:creationId xmlns:a16="http://schemas.microsoft.com/office/drawing/2014/main" id="{8E748F7A-6CF1-4949-BEA8-5D437A783F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5DCD67-7782-47E9-98E1-B1996F624EA0}"/>
              </a:ext>
            </a:extLst>
          </p:cNvPr>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820767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25341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D5606-8462-44E7-ADC2-22A36F5FF3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096871-161D-411C-9544-80A31A4D170C}"/>
              </a:ext>
            </a:extLst>
          </p:cNvPr>
          <p:cNvSpPr>
            <a:spLocks noGrp="1"/>
          </p:cNvSpPr>
          <p:nvPr>
            <p:ph type="dt" sz="half" idx="10"/>
          </p:nvPr>
        </p:nvSpPr>
        <p:spPr/>
        <p:txBody>
          <a:bodyPr/>
          <a:lstStyle/>
          <a:p>
            <a:fld id="{53074F12-AA26-4AC8-9962-C36BB8F32554}" type="datetimeFigureOut">
              <a:rPr lang="en-US" smtClean="0"/>
              <a:pPr/>
              <a:t>8/5/2022</a:t>
            </a:fld>
            <a:endParaRPr lang="en-US"/>
          </a:p>
        </p:txBody>
      </p:sp>
      <p:sp>
        <p:nvSpPr>
          <p:cNvPr id="4" name="Footer Placeholder 3">
            <a:extLst>
              <a:ext uri="{FF2B5EF4-FFF2-40B4-BE49-F238E27FC236}">
                <a16:creationId xmlns:a16="http://schemas.microsoft.com/office/drawing/2014/main" id="{5DF6006A-EF3B-47B5-B3E3-B682F21B31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F3AA0D5-064C-4BF6-B6CF-E22BA70374DD}"/>
              </a:ext>
            </a:extLst>
          </p:cNvPr>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497952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F59D0A-96F2-46C7-88CC-20C053539B55}"/>
              </a:ext>
            </a:extLst>
          </p:cNvPr>
          <p:cNvSpPr>
            <a:spLocks noGrp="1"/>
          </p:cNvSpPr>
          <p:nvPr>
            <p:ph type="dt" sz="half" idx="10"/>
          </p:nvPr>
        </p:nvSpPr>
        <p:spPr/>
        <p:txBody>
          <a:bodyPr/>
          <a:lstStyle/>
          <a:p>
            <a:fld id="{53074F12-AA26-4AC8-9962-C36BB8F32554}" type="datetimeFigureOut">
              <a:rPr lang="en-US" smtClean="0"/>
              <a:pPr/>
              <a:t>8/5/2022</a:t>
            </a:fld>
            <a:endParaRPr lang="en-US"/>
          </a:p>
        </p:txBody>
      </p:sp>
      <p:sp>
        <p:nvSpPr>
          <p:cNvPr id="3" name="Footer Placeholder 2">
            <a:extLst>
              <a:ext uri="{FF2B5EF4-FFF2-40B4-BE49-F238E27FC236}">
                <a16:creationId xmlns:a16="http://schemas.microsoft.com/office/drawing/2014/main" id="{5688865F-5CDB-4038-929B-C0EB1C35CDA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E30F70D-7243-4369-AFCC-9EBC287B93B7}"/>
              </a:ext>
            </a:extLst>
          </p:cNvPr>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6058910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B541C-6293-4073-8929-AF57E650DC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EFF691-63A9-4284-AB28-01A4567190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6F97D7-41A5-49D2-A00B-E71817AD47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A4A315E-513A-473A-8D85-51B71D704132}"/>
              </a:ext>
            </a:extLst>
          </p:cNvPr>
          <p:cNvSpPr>
            <a:spLocks noGrp="1"/>
          </p:cNvSpPr>
          <p:nvPr>
            <p:ph type="dt" sz="half" idx="10"/>
          </p:nvPr>
        </p:nvSpPr>
        <p:spPr/>
        <p:txBody>
          <a:bodyPr/>
          <a:lstStyle/>
          <a:p>
            <a:fld id="{53074F12-AA26-4AC8-9962-C36BB8F32554}" type="datetimeFigureOut">
              <a:rPr lang="en-US" smtClean="0"/>
              <a:pPr/>
              <a:t>8/5/2022</a:t>
            </a:fld>
            <a:endParaRPr lang="en-US"/>
          </a:p>
        </p:txBody>
      </p:sp>
      <p:sp>
        <p:nvSpPr>
          <p:cNvPr id="6" name="Footer Placeholder 5">
            <a:extLst>
              <a:ext uri="{FF2B5EF4-FFF2-40B4-BE49-F238E27FC236}">
                <a16:creationId xmlns:a16="http://schemas.microsoft.com/office/drawing/2014/main" id="{D4BFDD83-D9E7-4BF1-8183-2C14283759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AA9F55-7A2C-4688-A104-151E184DD846}"/>
              </a:ext>
            </a:extLst>
          </p:cNvPr>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4969321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C2C59-B353-4619-B793-4BE0A4D03E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A7CB06-577B-48EF-A644-31681746FF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337EC0-08C9-49AF-A9A9-4990AFD5CD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9D4C05F-AC04-4BD7-9E86-2D8A2080A85E}"/>
              </a:ext>
            </a:extLst>
          </p:cNvPr>
          <p:cNvSpPr>
            <a:spLocks noGrp="1"/>
          </p:cNvSpPr>
          <p:nvPr>
            <p:ph type="dt" sz="half" idx="10"/>
          </p:nvPr>
        </p:nvSpPr>
        <p:spPr/>
        <p:txBody>
          <a:bodyPr/>
          <a:lstStyle/>
          <a:p>
            <a:fld id="{53074F12-AA26-4AC8-9962-C36BB8F32554}" type="datetimeFigureOut">
              <a:rPr lang="en-US" smtClean="0"/>
              <a:pPr/>
              <a:t>8/5/2022</a:t>
            </a:fld>
            <a:endParaRPr lang="en-US"/>
          </a:p>
        </p:txBody>
      </p:sp>
      <p:sp>
        <p:nvSpPr>
          <p:cNvPr id="6" name="Footer Placeholder 5">
            <a:extLst>
              <a:ext uri="{FF2B5EF4-FFF2-40B4-BE49-F238E27FC236}">
                <a16:creationId xmlns:a16="http://schemas.microsoft.com/office/drawing/2014/main" id="{E7CBE21D-B46A-4B49-9F84-2512AD8AE0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FD8E30-A858-4224-8710-599488CC898F}"/>
              </a:ext>
            </a:extLst>
          </p:cNvPr>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5758275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5B240-39B3-4A28-B2AC-B8C55E0C44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170F46-18B8-4663-A21C-C191F7783E4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6B1610-2C18-4EF1-AA29-BAEA4C541491}"/>
              </a:ext>
            </a:extLst>
          </p:cNvPr>
          <p:cNvSpPr>
            <a:spLocks noGrp="1"/>
          </p:cNvSpPr>
          <p:nvPr>
            <p:ph type="dt" sz="half" idx="10"/>
          </p:nvPr>
        </p:nvSpPr>
        <p:spPr/>
        <p:txBody>
          <a:bodyPr/>
          <a:lstStyle/>
          <a:p>
            <a:fld id="{53074F12-AA26-4AC8-9962-C36BB8F32554}" type="datetimeFigureOut">
              <a:rPr lang="en-US" smtClean="0"/>
              <a:pPr/>
              <a:t>8/5/2022</a:t>
            </a:fld>
            <a:endParaRPr lang="en-US"/>
          </a:p>
        </p:txBody>
      </p:sp>
      <p:sp>
        <p:nvSpPr>
          <p:cNvPr id="5" name="Footer Placeholder 4">
            <a:extLst>
              <a:ext uri="{FF2B5EF4-FFF2-40B4-BE49-F238E27FC236}">
                <a16:creationId xmlns:a16="http://schemas.microsoft.com/office/drawing/2014/main" id="{8BE86680-5D17-4BC0-BD28-A327FA874B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8A8872-5209-41E4-97E8-6180FB844137}"/>
              </a:ext>
            </a:extLst>
          </p:cNvPr>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4338944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6417F7-B01C-4F13-B571-7F9B0F9C5A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AA2DA7-854C-46A6-AC1E-5879D7DB519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164DA7-BBB3-40B5-A72A-17555CA34DD6}"/>
              </a:ext>
            </a:extLst>
          </p:cNvPr>
          <p:cNvSpPr>
            <a:spLocks noGrp="1"/>
          </p:cNvSpPr>
          <p:nvPr>
            <p:ph type="dt" sz="half" idx="10"/>
          </p:nvPr>
        </p:nvSpPr>
        <p:spPr/>
        <p:txBody>
          <a:bodyPr/>
          <a:lstStyle/>
          <a:p>
            <a:fld id="{53074F12-AA26-4AC8-9962-C36BB8F32554}" type="datetimeFigureOut">
              <a:rPr lang="en-US" smtClean="0"/>
              <a:pPr/>
              <a:t>8/5/2022</a:t>
            </a:fld>
            <a:endParaRPr lang="en-US"/>
          </a:p>
        </p:txBody>
      </p:sp>
      <p:sp>
        <p:nvSpPr>
          <p:cNvPr id="5" name="Footer Placeholder 4">
            <a:extLst>
              <a:ext uri="{FF2B5EF4-FFF2-40B4-BE49-F238E27FC236}">
                <a16:creationId xmlns:a16="http://schemas.microsoft.com/office/drawing/2014/main" id="{C6FC3CD6-E39E-409C-93CB-F0709935B5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533616-673A-415D-ADA6-07F73638D732}"/>
              </a:ext>
            </a:extLst>
          </p:cNvPr>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90842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32057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5439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1417535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796646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3250" name="Picture 2" descr="full_dir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467" y="0"/>
            <a:ext cx="12208933" cy="6858000"/>
          </a:xfrm>
          <a:prstGeom prst="rect">
            <a:avLst/>
          </a:prstGeom>
          <a:noFill/>
          <a:extLst>
            <a:ext uri="{909E8E84-426E-40DD-AFC4-6F175D3DCCD1}">
              <a14:hiddenFill xmlns:a14="http://schemas.microsoft.com/office/drawing/2010/main">
                <a:solidFill>
                  <a:srgbClr val="FFFFFF"/>
                </a:solidFill>
              </a14:hiddenFill>
            </a:ext>
          </a:extLst>
        </p:spPr>
      </p:pic>
      <p:sp>
        <p:nvSpPr>
          <p:cNvPr id="53251" name="Rectangle 3"/>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3252" name="Rectangle 4"/>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0" tIns="45720" rIns="91440" bIns="45720" numCol="1" anchor="t" anchorCtr="0" compatLnSpc="1">
            <a:prstTxWarp prst="textNoShape">
              <a:avLst/>
            </a:prstTxWarp>
          </a:bodyPr>
          <a:lstStyle/>
          <a:p>
            <a:pPr lvl="0"/>
            <a:r>
              <a:rPr lang="en-US"/>
              <a:t>Click to edit Master text styles</a:t>
            </a:r>
          </a:p>
          <a:p>
            <a:pPr lvl="1"/>
            <a:r>
              <a:rPr lang="en-US"/>
              <a:t>Second</a:t>
            </a:r>
          </a:p>
        </p:txBody>
      </p:sp>
    </p:spTree>
    <p:extLst>
      <p:ext uri="{BB962C8B-B14F-4D97-AF65-F5344CB8AC3E}">
        <p14:creationId xmlns:p14="http://schemas.microsoft.com/office/powerpoint/2010/main" val="300321461"/>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hf hdr="0" ftr="0" dt="0"/>
  <p:txStyles>
    <p:titleStyle>
      <a:lvl1pPr algn="ctr" rtl="0" eaLnBrk="1" fontAlgn="base" hangingPunct="1">
        <a:spcBef>
          <a:spcPct val="0"/>
        </a:spcBef>
        <a:spcAft>
          <a:spcPct val="0"/>
        </a:spcAft>
        <a:defRPr sz="3000">
          <a:solidFill>
            <a:schemeClr val="tx2"/>
          </a:solidFill>
          <a:latin typeface="+mj-lt"/>
          <a:ea typeface="+mj-ea"/>
          <a:cs typeface="+mj-cs"/>
        </a:defRPr>
      </a:lvl1pPr>
      <a:lvl2pPr algn="ctr" rtl="0" eaLnBrk="1" fontAlgn="base" hangingPunct="1">
        <a:spcBef>
          <a:spcPct val="0"/>
        </a:spcBef>
        <a:spcAft>
          <a:spcPct val="0"/>
        </a:spcAft>
        <a:defRPr sz="3000">
          <a:solidFill>
            <a:schemeClr val="tx2"/>
          </a:solidFill>
          <a:latin typeface="Arial" pitchFamily="34" charset="0"/>
        </a:defRPr>
      </a:lvl2pPr>
      <a:lvl3pPr algn="ctr" rtl="0" eaLnBrk="1" fontAlgn="base" hangingPunct="1">
        <a:spcBef>
          <a:spcPct val="0"/>
        </a:spcBef>
        <a:spcAft>
          <a:spcPct val="0"/>
        </a:spcAft>
        <a:defRPr sz="3000">
          <a:solidFill>
            <a:schemeClr val="tx2"/>
          </a:solidFill>
          <a:latin typeface="Arial" pitchFamily="34" charset="0"/>
        </a:defRPr>
      </a:lvl3pPr>
      <a:lvl4pPr algn="ctr" rtl="0" eaLnBrk="1" fontAlgn="base" hangingPunct="1">
        <a:spcBef>
          <a:spcPct val="0"/>
        </a:spcBef>
        <a:spcAft>
          <a:spcPct val="0"/>
        </a:spcAft>
        <a:defRPr sz="3000">
          <a:solidFill>
            <a:schemeClr val="tx2"/>
          </a:solidFill>
          <a:latin typeface="Arial" pitchFamily="34" charset="0"/>
        </a:defRPr>
      </a:lvl4pPr>
      <a:lvl5pPr algn="ctr" rtl="0" eaLnBrk="1" fontAlgn="base" hangingPunct="1">
        <a:spcBef>
          <a:spcPct val="0"/>
        </a:spcBef>
        <a:spcAft>
          <a:spcPct val="0"/>
        </a:spcAft>
        <a:defRPr sz="3000">
          <a:solidFill>
            <a:schemeClr val="tx2"/>
          </a:solidFill>
          <a:latin typeface="Arial" pitchFamily="34" charset="0"/>
        </a:defRPr>
      </a:lvl5pPr>
      <a:lvl6pPr marL="342900" algn="ctr" rtl="0" eaLnBrk="1" fontAlgn="base" hangingPunct="1">
        <a:spcBef>
          <a:spcPct val="0"/>
        </a:spcBef>
        <a:spcAft>
          <a:spcPct val="0"/>
        </a:spcAft>
        <a:defRPr sz="3000">
          <a:solidFill>
            <a:schemeClr val="tx2"/>
          </a:solidFill>
          <a:latin typeface="Arial" pitchFamily="34" charset="0"/>
        </a:defRPr>
      </a:lvl6pPr>
      <a:lvl7pPr marL="685800" algn="ctr" rtl="0" eaLnBrk="1" fontAlgn="base" hangingPunct="1">
        <a:spcBef>
          <a:spcPct val="0"/>
        </a:spcBef>
        <a:spcAft>
          <a:spcPct val="0"/>
        </a:spcAft>
        <a:defRPr sz="3000">
          <a:solidFill>
            <a:schemeClr val="tx2"/>
          </a:solidFill>
          <a:latin typeface="Arial" pitchFamily="34" charset="0"/>
        </a:defRPr>
      </a:lvl7pPr>
      <a:lvl8pPr marL="1028700" algn="ctr" rtl="0" eaLnBrk="1" fontAlgn="base" hangingPunct="1">
        <a:spcBef>
          <a:spcPct val="0"/>
        </a:spcBef>
        <a:spcAft>
          <a:spcPct val="0"/>
        </a:spcAft>
        <a:defRPr sz="3000">
          <a:solidFill>
            <a:schemeClr val="tx2"/>
          </a:solidFill>
          <a:latin typeface="Arial" pitchFamily="34" charset="0"/>
        </a:defRPr>
      </a:lvl8pPr>
      <a:lvl9pPr marL="1371600" algn="ctr" rtl="0" eaLnBrk="1" fontAlgn="base" hangingPunct="1">
        <a:spcBef>
          <a:spcPct val="0"/>
        </a:spcBef>
        <a:spcAft>
          <a:spcPct val="0"/>
        </a:spcAft>
        <a:defRPr sz="3000">
          <a:solidFill>
            <a:schemeClr val="tx2"/>
          </a:solidFill>
          <a:latin typeface="Arial" pitchFamily="34" charset="0"/>
        </a:defRPr>
      </a:lvl9pPr>
    </p:titleStyle>
    <p:bodyStyle>
      <a:lvl1pPr marL="257175" indent="-257175" algn="l" rtl="0" eaLnBrk="1" fontAlgn="base" hangingPunct="1">
        <a:spcBef>
          <a:spcPct val="20000"/>
        </a:spcBef>
        <a:spcAft>
          <a:spcPct val="0"/>
        </a:spcAft>
        <a:buBlip>
          <a:blip r:embed="rId14"/>
        </a:buBlip>
        <a:defRPr sz="2400">
          <a:solidFill>
            <a:schemeClr val="tx1"/>
          </a:solidFill>
          <a:latin typeface="+mn-lt"/>
          <a:ea typeface="+mn-ea"/>
          <a:cs typeface="+mn-cs"/>
        </a:defRPr>
      </a:lvl1pPr>
      <a:lvl2pPr marL="557213" indent="-214313" algn="l" rtl="0" eaLnBrk="1" fontAlgn="base" hangingPunct="1">
        <a:spcBef>
          <a:spcPct val="20000"/>
        </a:spcBef>
        <a:spcAft>
          <a:spcPct val="0"/>
        </a:spcAft>
        <a:buBlip>
          <a:blip r:embed="rId15"/>
        </a:buBlip>
        <a:defRPr sz="2100">
          <a:solidFill>
            <a:schemeClr val="tx1"/>
          </a:solidFill>
          <a:latin typeface="+mn-lt"/>
        </a:defRPr>
      </a:lvl2pPr>
      <a:lvl3pPr marL="857250" indent="-171450" algn="l" rtl="0" eaLnBrk="1" fontAlgn="base" hangingPunct="1">
        <a:spcBef>
          <a:spcPct val="20000"/>
        </a:spcBef>
        <a:spcAft>
          <a:spcPct val="0"/>
        </a:spcAft>
        <a:buChar char="•"/>
        <a:defRPr sz="1800">
          <a:solidFill>
            <a:schemeClr val="tx1"/>
          </a:solidFill>
          <a:latin typeface="+mn-lt"/>
        </a:defRPr>
      </a:lvl3pPr>
      <a:lvl4pPr marL="1200150" indent="-171450" algn="l" rtl="0" eaLnBrk="1" fontAlgn="base" hangingPunct="1">
        <a:spcBef>
          <a:spcPct val="20000"/>
        </a:spcBef>
        <a:spcAft>
          <a:spcPct val="0"/>
        </a:spcAft>
        <a:buChar char="–"/>
        <a:defRPr sz="1500">
          <a:solidFill>
            <a:schemeClr val="tx1"/>
          </a:solidFill>
          <a:latin typeface="+mn-lt"/>
        </a:defRPr>
      </a:lvl4pPr>
      <a:lvl5pPr marL="1543050" indent="-171450" algn="l" rtl="0" eaLnBrk="1" fontAlgn="base" hangingPunct="1">
        <a:spcBef>
          <a:spcPct val="20000"/>
        </a:spcBef>
        <a:spcAft>
          <a:spcPct val="0"/>
        </a:spcAft>
        <a:buChar char="»"/>
        <a:defRPr sz="1500">
          <a:solidFill>
            <a:schemeClr val="tx1"/>
          </a:solidFill>
          <a:latin typeface="+mn-lt"/>
        </a:defRPr>
      </a:lvl5pPr>
      <a:lvl6pPr marL="1885950" indent="-171450" algn="l" rtl="0" eaLnBrk="1" fontAlgn="base" hangingPunct="1">
        <a:spcBef>
          <a:spcPct val="20000"/>
        </a:spcBef>
        <a:spcAft>
          <a:spcPct val="0"/>
        </a:spcAft>
        <a:buChar char="»"/>
        <a:defRPr sz="1500">
          <a:solidFill>
            <a:schemeClr val="tx1"/>
          </a:solidFill>
          <a:latin typeface="+mn-lt"/>
        </a:defRPr>
      </a:lvl6pPr>
      <a:lvl7pPr marL="2228850" indent="-171450" algn="l" rtl="0" eaLnBrk="1" fontAlgn="base" hangingPunct="1">
        <a:spcBef>
          <a:spcPct val="20000"/>
        </a:spcBef>
        <a:spcAft>
          <a:spcPct val="0"/>
        </a:spcAft>
        <a:buChar char="»"/>
        <a:defRPr sz="1500">
          <a:solidFill>
            <a:schemeClr val="tx1"/>
          </a:solidFill>
          <a:latin typeface="+mn-lt"/>
        </a:defRPr>
      </a:lvl7pPr>
      <a:lvl8pPr marL="2571750" indent="-171450" algn="l" rtl="0" eaLnBrk="1" fontAlgn="base" hangingPunct="1">
        <a:spcBef>
          <a:spcPct val="20000"/>
        </a:spcBef>
        <a:spcAft>
          <a:spcPct val="0"/>
        </a:spcAft>
        <a:buChar char="»"/>
        <a:defRPr sz="1500">
          <a:solidFill>
            <a:schemeClr val="tx1"/>
          </a:solidFill>
          <a:latin typeface="+mn-lt"/>
        </a:defRPr>
      </a:lvl8pPr>
      <a:lvl9pPr marL="2914650" indent="-171450" algn="l" rtl="0" eaLnBrk="1" fontAlgn="base" hangingPunct="1">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ltLang="ko-KR"/>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pPr fontAlgn="base">
              <a:spcBef>
                <a:spcPct val="0"/>
              </a:spcBef>
              <a:spcAft>
                <a:spcPct val="0"/>
              </a:spcAft>
              <a:defRPr/>
            </a:pPr>
            <a:endParaRPr lang="en-GB">
              <a:solidFill>
                <a:srgbClr val="000000"/>
              </a:solidFill>
            </a:endParaRPr>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pPr fontAlgn="base">
              <a:spcBef>
                <a:spcPct val="0"/>
              </a:spcBef>
              <a:spcAft>
                <a:spcPct val="0"/>
              </a:spcAft>
              <a:defRPr/>
            </a:pPr>
            <a:endParaRPr lang="en-GB">
              <a:solidFill>
                <a:srgbClr val="000000"/>
              </a:solidFill>
            </a:endParaRP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pPr fontAlgn="base">
              <a:spcBef>
                <a:spcPct val="0"/>
              </a:spcBef>
              <a:spcAft>
                <a:spcPct val="0"/>
              </a:spcAft>
              <a:defRPr/>
            </a:pPr>
            <a:fld id="{86F6F788-BBDA-4735-A37F-DE73B28CF02F}" type="slidenum">
              <a:rPr lang="en-GB" altLang="en-US" smtClean="0">
                <a:solidFill>
                  <a:srgbClr val="000000"/>
                </a:solidFill>
                <a:cs typeface="Arial" panose="020B0604020202020204" pitchFamily="34" charset="0"/>
              </a:rPr>
              <a:pPr fontAlgn="base">
                <a:spcBef>
                  <a:spcPct val="0"/>
                </a:spcBef>
                <a:spcAft>
                  <a:spcPct val="0"/>
                </a:spcAft>
                <a:defRPr/>
              </a:pPr>
              <a:t>‹#›</a:t>
            </a:fld>
            <a:endParaRPr lang="en-GB" altLang="en-US">
              <a:solidFill>
                <a:srgbClr val="000000"/>
              </a:solidFill>
              <a:cs typeface="Arial" panose="020B0604020202020204" pitchFamily="34" charset="0"/>
            </a:endParaRPr>
          </a:p>
        </p:txBody>
      </p:sp>
    </p:spTree>
    <p:extLst>
      <p:ext uri="{BB962C8B-B14F-4D97-AF65-F5344CB8AC3E}">
        <p14:creationId xmlns:p14="http://schemas.microsoft.com/office/powerpoint/2010/main" val="362502403"/>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900"/>
                                  </p:stCondLst>
                                  <p:childTnLst>
                                    <p:set>
                                      <p:cBhvr>
                                        <p:cTn id="6" dur="1" fill="hold">
                                          <p:stCondLst>
                                            <p:cond delay="0"/>
                                          </p:stCondLst>
                                        </p:cTn>
                                        <p:tgtEl>
                                          <p:spTgt spid="2">
                                            <p:txEl>
                                              <p:charRg st="4294967295" end="4294967295"/>
                                            </p:txEl>
                                          </p:spTgt>
                                        </p:tgtEl>
                                        <p:attrNameLst>
                                          <p:attrName>style.visibility</p:attrName>
                                        </p:attrNameLst>
                                      </p:cBhvr>
                                      <p:to>
                                        <p:strVal val="visible"/>
                                      </p:to>
                                    </p:set>
                                    <p:animEffect transition="in" filter="wipe(left)">
                                      <p:cBhvr>
                                        <p:cTn id="7" dur="1000"/>
                                        <p:tgtEl>
                                          <p:spTgt spid="2">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ctr" defTabSz="914400" rtl="0" eaLnBrk="1" latinLnBrk="1"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1"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1"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1"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1"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1"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1"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1"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1"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1"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a-I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26762AE-D159-4DEF-AE77-D25713E9C9DD}" type="slidenum">
              <a:rPr lang="fa-IR" smtClean="0"/>
              <a:pPr/>
              <a:t>‹#›</a:t>
            </a:fld>
            <a:endParaRPr lang="fa-IR"/>
          </a:p>
        </p:txBody>
      </p:sp>
    </p:spTree>
    <p:extLst>
      <p:ext uri="{BB962C8B-B14F-4D97-AF65-F5344CB8AC3E}">
        <p14:creationId xmlns:p14="http://schemas.microsoft.com/office/powerpoint/2010/main" val="2298585538"/>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9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757B281C-5159-4971-8228-52B9A72E9ED2}" type="datetimeFigureOut">
              <a:rPr lang="en-US" smtClean="0">
                <a:solidFill>
                  <a:prstClr val="black">
                    <a:tint val="75000"/>
                  </a:prstClr>
                </a:solidFill>
              </a:rPr>
              <a:pPr/>
              <a:t>8/5/2022</a:t>
            </a:fld>
            <a:endParaRPr lang="en-US" dirty="0">
              <a:solidFill>
                <a:prstClr val="black">
                  <a:tint val="75000"/>
                </a:prstClr>
              </a:solidFill>
            </a:endParaRPr>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33D6E5A2-EC83-451F-A719-9AC1370DD5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79894932"/>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6D3343-C1C8-4FFE-8BDD-026F64A407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D05AFC3-B9E9-43F5-A96B-60E69B1093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2D8E18-FA34-4F9F-906B-CB0513F8DB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B98BFF-72FA-48E0-A56A-17D131F79986}" type="datetimeFigureOut">
              <a:rPr lang="en-US" smtClean="0"/>
              <a:t>8/5/2022</a:t>
            </a:fld>
            <a:endParaRPr lang="en-US"/>
          </a:p>
        </p:txBody>
      </p:sp>
      <p:sp>
        <p:nvSpPr>
          <p:cNvPr id="5" name="Footer Placeholder 4">
            <a:extLst>
              <a:ext uri="{FF2B5EF4-FFF2-40B4-BE49-F238E27FC236}">
                <a16:creationId xmlns:a16="http://schemas.microsoft.com/office/drawing/2014/main" id="{2E14E4F1-9144-473C-BFC7-A7FBC4F1A7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B54EC70-A9AB-4CF3-91FD-5E13D53145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84E3C8-E061-4367-A6A1-1B49CBFE578B}" type="slidenum">
              <a:rPr lang="en-US" smtClean="0"/>
              <a:t>‹#›</a:t>
            </a:fld>
            <a:endParaRPr lang="en-US"/>
          </a:p>
        </p:txBody>
      </p:sp>
    </p:spTree>
    <p:extLst>
      <p:ext uri="{BB962C8B-B14F-4D97-AF65-F5344CB8AC3E}">
        <p14:creationId xmlns:p14="http://schemas.microsoft.com/office/powerpoint/2010/main" val="1238668939"/>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jfif"/><Relationship Id="rId3" Type="http://schemas.openxmlformats.org/officeDocument/2006/relationships/image" Target="../media/image5.png"/><Relationship Id="rId7" Type="http://schemas.microsoft.com/office/2007/relationships/hdphoto" Target="../media/hdphoto2.wdp"/><Relationship Id="rId12"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7.png"/><Relationship Id="rId11" Type="http://schemas.openxmlformats.org/officeDocument/2006/relationships/image" Target="../media/image10.jfif"/><Relationship Id="rId5" Type="http://schemas.openxmlformats.org/officeDocument/2006/relationships/image" Target="../media/image6.jfif"/><Relationship Id="rId10" Type="http://schemas.openxmlformats.org/officeDocument/2006/relationships/image" Target="../media/image9.png"/><Relationship Id="rId4" Type="http://schemas.microsoft.com/office/2007/relationships/hdphoto" Target="../media/hdphoto1.wdp"/><Relationship Id="rId9" Type="http://schemas.microsoft.com/office/2007/relationships/hdphoto" Target="../media/hdphoto3.wdp"/></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7.xml"/><Relationship Id="rId1" Type="http://schemas.openxmlformats.org/officeDocument/2006/relationships/slideLayout" Target="../slideLayouts/slideLayout35.xml"/><Relationship Id="rId4" Type="http://schemas.openxmlformats.org/officeDocument/2006/relationships/image" Target="../media/image21.jfif"/></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7" Type="http://schemas.microsoft.com/office/2007/relationships/hdphoto" Target="../media/hdphoto4.wdp"/><Relationship Id="rId2" Type="http://schemas.openxmlformats.org/officeDocument/2006/relationships/notesSlide" Target="../notesSlides/notesSlide8.xml"/><Relationship Id="rId1" Type="http://schemas.openxmlformats.org/officeDocument/2006/relationships/slideLayout" Target="../slideLayouts/slideLayout35.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scholar.google.com/citations?user=jM-FP5AAAAAJ&amp;hl=en" TargetMode="External"/><Relationship Id="rId1" Type="http://schemas.openxmlformats.org/officeDocument/2006/relationships/slideLayout" Target="../slideLayouts/slideLayout35.xml"/><Relationship Id="rId4" Type="http://schemas.openxmlformats.org/officeDocument/2006/relationships/image" Target="../media/image16.jfif"/></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image" Target="../media/image11.png"/><Relationship Id="rId3" Type="http://schemas.openxmlformats.org/officeDocument/2006/relationships/image" Target="../media/image27.png"/><Relationship Id="rId7" Type="http://schemas.openxmlformats.org/officeDocument/2006/relationships/diagramQuickStyle" Target="../diagrams/quickStyle2.xml"/><Relationship Id="rId12"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diagramLayout" Target="../diagrams/layout2.xml"/><Relationship Id="rId11" Type="http://schemas.openxmlformats.org/officeDocument/2006/relationships/image" Target="../media/image28.png"/><Relationship Id="rId5" Type="http://schemas.openxmlformats.org/officeDocument/2006/relationships/diagramData" Target="../diagrams/data2.xml"/><Relationship Id="rId15" Type="http://schemas.microsoft.com/office/2007/relationships/hdphoto" Target="../media/hdphoto6.wdp"/><Relationship Id="rId10" Type="http://schemas.openxmlformats.org/officeDocument/2006/relationships/image" Target="../media/image15.jpg"/><Relationship Id="rId4" Type="http://schemas.microsoft.com/office/2007/relationships/hdphoto" Target="../media/hdphoto5.wdp"/><Relationship Id="rId9" Type="http://schemas.microsoft.com/office/2007/relationships/diagramDrawing" Target="../diagrams/drawing2.xml"/><Relationship Id="rId1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image" Target="../media/image16.jfi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9.jfif"/><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3296360" y="2065897"/>
            <a:ext cx="6800646" cy="3926329"/>
            <a:chOff x="3276529" y="1349913"/>
            <a:chExt cx="6036700" cy="4295217"/>
          </a:xfrm>
        </p:grpSpPr>
        <p:pic>
          <p:nvPicPr>
            <p:cNvPr id="6" name="Picture 5"/>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015" t="3767" r="6341" b="10501"/>
            <a:stretch/>
          </p:blipFill>
          <p:spPr>
            <a:xfrm rot="19793503">
              <a:off x="5161989" y="4723619"/>
              <a:ext cx="863357" cy="921511"/>
            </a:xfrm>
            <a:prstGeom prst="rect">
              <a:avLst/>
            </a:prstGeom>
          </p:spPr>
        </p:pic>
        <p:pic>
          <p:nvPicPr>
            <p:cNvPr id="8" name="Picture 7"/>
            <p:cNvPicPr>
              <a:picLocks noChangeAspect="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6766394" y="2272622"/>
              <a:ext cx="775991" cy="1034655"/>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74667" y="2090695"/>
              <a:ext cx="1129356" cy="802437"/>
            </a:xfrm>
            <a:prstGeom prst="rect">
              <a:avLst/>
            </a:prstGeom>
            <a:ln>
              <a:noFill/>
            </a:ln>
            <a:effectLst>
              <a:softEdge rad="112500"/>
            </a:effectLst>
          </p:spPr>
        </p:pic>
        <p:pic>
          <p:nvPicPr>
            <p:cNvPr id="11" name="Picture 10"/>
            <p:cNvPicPr>
              <a:picLocks noChangeAspect="1"/>
            </p:cNvPicPr>
            <p:nvPr/>
          </p:nvPicPr>
          <p:blipFill rotWithShape="1">
            <a:blip r:embed="rId6">
              <a:extLst>
                <a:ext uri="{BEBA8EAE-BF5A-486C-A8C5-ECC9F3942E4B}">
                  <a14:imgProps xmlns:a14="http://schemas.microsoft.com/office/drawing/2010/main">
                    <a14:imgLayer r:embed="rId7">
                      <a14:imgEffect>
                        <a14:backgroundRemoval t="7732" b="78866" l="45174" r="83398"/>
                      </a14:imgEffect>
                    </a14:imgLayer>
                  </a14:imgProps>
                </a:ext>
                <a:ext uri="{28A0092B-C50C-407E-A947-70E740481C1C}">
                  <a14:useLocalDpi xmlns:a14="http://schemas.microsoft.com/office/drawing/2010/main" val="0"/>
                </a:ext>
              </a:extLst>
            </a:blip>
            <a:srcRect l="46493" b="18910"/>
            <a:stretch/>
          </p:blipFill>
          <p:spPr>
            <a:xfrm>
              <a:off x="8013855" y="3307277"/>
              <a:ext cx="812801" cy="922663"/>
            </a:xfrm>
            <a:prstGeom prst="rect">
              <a:avLst/>
            </a:prstGeom>
          </p:spPr>
        </p:pic>
        <p:pic>
          <p:nvPicPr>
            <p:cNvPr id="12" name="Picture 11"/>
            <p:cNvPicPr>
              <a:picLocks noChangeAspect="1"/>
            </p:cNvPicPr>
            <p:nvPr/>
          </p:nvPicPr>
          <p:blipFill>
            <a:blip r:embed="rId8">
              <a:clrChange>
                <a:clrFrom>
                  <a:srgbClr val="FFFFFF"/>
                </a:clrFrom>
                <a:clrTo>
                  <a:srgbClr val="FFFFFF">
                    <a:alpha val="0"/>
                  </a:srgbClr>
                </a:clrTo>
              </a:clrChange>
              <a:duotone>
                <a:schemeClr val="accent2">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tretch>
              <a:fillRect/>
            </a:stretch>
          </p:blipFill>
          <p:spPr>
            <a:xfrm>
              <a:off x="8126934" y="1349913"/>
              <a:ext cx="1186295" cy="1229433"/>
            </a:xfrm>
            <a:prstGeom prst="rect">
              <a:avLst/>
            </a:prstGeom>
          </p:spPr>
        </p:pic>
        <p:pic>
          <p:nvPicPr>
            <p:cNvPr id="13" name="Picture 12"/>
            <p:cNvPicPr>
              <a:picLocks noChangeAspect="1"/>
            </p:cNvPicPr>
            <p:nvPr/>
          </p:nvPicPr>
          <p:blipFill>
            <a:blip r:embed="rId10">
              <a:clrChange>
                <a:clrFrom>
                  <a:srgbClr val="FFFFFF"/>
                </a:clrFrom>
                <a:clrTo>
                  <a:srgbClr val="FFFFFF">
                    <a:alpha val="0"/>
                  </a:srgbClr>
                </a:clrTo>
              </a:clrChange>
            </a:blip>
            <a:stretch>
              <a:fillRect/>
            </a:stretch>
          </p:blipFill>
          <p:spPr>
            <a:xfrm>
              <a:off x="3276529" y="2334768"/>
              <a:ext cx="5309651" cy="2973915"/>
            </a:xfrm>
            <a:prstGeom prst="rect">
              <a:avLst/>
            </a:prstGeom>
          </p:spPr>
        </p:pic>
        <p:pic>
          <p:nvPicPr>
            <p:cNvPr id="14" name="Picture 13"/>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900303">
              <a:off x="4989100" y="3264889"/>
              <a:ext cx="869600" cy="869600"/>
            </a:xfrm>
            <a:prstGeom prst="rect">
              <a:avLst/>
            </a:prstGeom>
          </p:spPr>
        </p:pic>
      </p:grpSp>
      <p:sp>
        <p:nvSpPr>
          <p:cNvPr id="16" name="Rectangle 15"/>
          <p:cNvSpPr/>
          <p:nvPr/>
        </p:nvSpPr>
        <p:spPr>
          <a:xfrm>
            <a:off x="182507" y="115324"/>
            <a:ext cx="7233761" cy="58477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defTabSz="685800">
              <a:spcBef>
                <a:spcPct val="0"/>
              </a:spcBef>
              <a:buClr>
                <a:srgbClr val="C00000"/>
              </a:buClr>
              <a:buSzPct val="106000"/>
              <a:defRPr/>
            </a:pPr>
            <a:r>
              <a:rPr lang="en-US" altLang="zh-CN" sz="3200" dirty="0">
                <a:ln w="0"/>
                <a:solidFill>
                  <a:srgbClr val="000000"/>
                </a:solidFill>
                <a:effectLst>
                  <a:outerShdw blurRad="38100" dist="19050" dir="2700000" algn="tl" rotWithShape="0">
                    <a:srgbClr val="000000">
                      <a:alpha val="40000"/>
                    </a:srgbClr>
                  </a:outerShdw>
                </a:effectLst>
                <a:latin typeface="Cambria" panose="02040503050406030204" pitchFamily="18" charset="0"/>
                <a:ea typeface="+mj-ea"/>
              </a:rPr>
              <a:t>How to write a scientific paper?</a:t>
            </a:r>
          </a:p>
        </p:txBody>
      </p:sp>
      <p:grpSp>
        <p:nvGrpSpPr>
          <p:cNvPr id="2" name="Group 1"/>
          <p:cNvGrpSpPr/>
          <p:nvPr/>
        </p:nvGrpSpPr>
        <p:grpSpPr>
          <a:xfrm>
            <a:off x="571500" y="5889091"/>
            <a:ext cx="11441430" cy="740730"/>
            <a:chOff x="977316" y="5531918"/>
            <a:chExt cx="10740966" cy="740730"/>
          </a:xfrm>
        </p:grpSpPr>
        <p:sp>
          <p:nvSpPr>
            <p:cNvPr id="17" name="Rectangle 16"/>
            <p:cNvSpPr/>
            <p:nvPr/>
          </p:nvSpPr>
          <p:spPr>
            <a:xfrm>
              <a:off x="1638228" y="5871069"/>
              <a:ext cx="2234330" cy="369332"/>
            </a:xfrm>
            <a:prstGeom prst="rect">
              <a:avLst/>
            </a:prstGeom>
          </p:spPr>
          <p:txBody>
            <a:bodyPr wrap="none">
              <a:spAutoFit/>
            </a:bodyPr>
            <a:lstStyle/>
            <a:p>
              <a:pPr algn="just" defTabSz="685800">
                <a:buClr>
                  <a:srgbClr val="C00000"/>
                </a:buClr>
                <a:buSzPct val="116000"/>
                <a:defRPr/>
              </a:pPr>
              <a:r>
                <a:rPr lang="en-US" altLang="ko-KR" dirty="0">
                  <a:solidFill>
                    <a:srgbClr val="000000"/>
                  </a:solidFill>
                  <a:latin typeface="Times New Roman" panose="02020603050405020304" pitchFamily="18" charset="0"/>
                  <a:ea typeface="휴먼매직체" panose="02030504000101010101" pitchFamily="18" charset="-127"/>
                  <a:cs typeface="Times New Roman" panose="02020603050405020304" pitchFamily="18" charset="0"/>
                </a:rPr>
                <a:t>www.agrimetsoft.com</a:t>
              </a:r>
            </a:p>
          </p:txBody>
        </p:sp>
        <p:sp>
          <p:nvSpPr>
            <p:cNvPr id="18" name="Rectangle 17"/>
            <p:cNvSpPr/>
            <p:nvPr/>
          </p:nvSpPr>
          <p:spPr>
            <a:xfrm>
              <a:off x="8385318" y="5802410"/>
              <a:ext cx="3332964" cy="369332"/>
            </a:xfrm>
            <a:prstGeom prst="rect">
              <a:avLst/>
            </a:prstGeom>
          </p:spPr>
          <p:txBody>
            <a:bodyPr wrap="none">
              <a:spAutoFit/>
            </a:bodyPr>
            <a:lstStyle/>
            <a:p>
              <a:pPr algn="just" defTabSz="685800">
                <a:buClr>
                  <a:srgbClr val="C00000"/>
                </a:buClr>
                <a:buSzPct val="116000"/>
                <a:defRPr/>
              </a:pPr>
              <a:r>
                <a:rPr lang="en-US" altLang="ko-KR" dirty="0">
                  <a:solidFill>
                    <a:srgbClr val="000000"/>
                  </a:solidFill>
                  <a:latin typeface="Times New Roman" panose="02020603050405020304" pitchFamily="18" charset="0"/>
                  <a:ea typeface="휴먼매직체" panose="02030504000101010101" pitchFamily="18" charset="-127"/>
                  <a:cs typeface="Times New Roman" panose="02020603050405020304" pitchFamily="18" charset="0"/>
                </a:rPr>
                <a:t>https://youtube.com/AgriMetSoft/</a:t>
              </a:r>
            </a:p>
          </p:txBody>
        </p:sp>
        <p:pic>
          <p:nvPicPr>
            <p:cNvPr id="19" name="Picture 18"/>
            <p:cNvPicPr>
              <a:picLocks noChangeAspect="1"/>
            </p:cNvPicPr>
            <p:nvPr/>
          </p:nvPicPr>
          <p:blipFill>
            <a:blip r:embed="rId12" cstate="print">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7574510" y="5531918"/>
              <a:ext cx="1252104" cy="683715"/>
            </a:xfrm>
            <a:prstGeom prst="rect">
              <a:avLst/>
            </a:prstGeom>
          </p:spPr>
        </p:pic>
        <p:pic>
          <p:nvPicPr>
            <p:cNvPr id="20" name="Picture 19"/>
            <p:cNvPicPr>
              <a:picLocks noChangeAspect="1"/>
            </p:cNvPicPr>
            <p:nvPr/>
          </p:nvPicPr>
          <p:blipFill>
            <a:blip r:embed="rId13" cstate="print">
              <a:clrChange>
                <a:clrFrom>
                  <a:srgbClr val="D2D2D2"/>
                </a:clrFrom>
                <a:clrTo>
                  <a:srgbClr val="D2D2D2">
                    <a:alpha val="0"/>
                  </a:srgbClr>
                </a:clrTo>
              </a:clrChange>
              <a:extLst>
                <a:ext uri="{28A0092B-C50C-407E-A947-70E740481C1C}">
                  <a14:useLocalDpi xmlns:a14="http://schemas.microsoft.com/office/drawing/2010/main" val="0"/>
                </a:ext>
              </a:extLst>
            </a:blip>
            <a:stretch>
              <a:fillRect/>
            </a:stretch>
          </p:blipFill>
          <p:spPr>
            <a:xfrm>
              <a:off x="977316" y="5769072"/>
              <a:ext cx="724395" cy="503576"/>
            </a:xfrm>
            <a:prstGeom prst="rect">
              <a:avLst/>
            </a:prstGeom>
          </p:spPr>
        </p:pic>
      </p:grpSp>
      <p:sp>
        <p:nvSpPr>
          <p:cNvPr id="21" name="Rectangle 20"/>
          <p:cNvSpPr/>
          <p:nvPr/>
        </p:nvSpPr>
        <p:spPr>
          <a:xfrm>
            <a:off x="339198" y="938818"/>
            <a:ext cx="11135067" cy="92333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defTabSz="685800">
              <a:spcBef>
                <a:spcPct val="0"/>
              </a:spcBef>
              <a:buClr>
                <a:srgbClr val="C00000"/>
              </a:buClr>
              <a:buSzPct val="106000"/>
              <a:defRPr/>
            </a:pPr>
            <a:r>
              <a:rPr lang="en-US" altLang="zh-CN" sz="5400" dirty="0">
                <a:ln w="0"/>
                <a:solidFill>
                  <a:srgbClr val="000000"/>
                </a:solidFill>
                <a:effectLst>
                  <a:outerShdw blurRad="38100" dist="19050" dir="2700000" algn="tl" rotWithShape="0">
                    <a:srgbClr val="000000">
                      <a:alpha val="40000"/>
                    </a:srgbClr>
                  </a:outerShdw>
                </a:effectLst>
                <a:latin typeface="Cambria" panose="02040503050406030204" pitchFamily="18" charset="0"/>
                <a:ea typeface="+mj-ea"/>
              </a:rPr>
              <a:t>What are “</a:t>
            </a:r>
            <a:r>
              <a:rPr lang="en-US" sz="5400" b="1" dirty="0">
                <a:ln w="0"/>
                <a:solidFill>
                  <a:schemeClr val="bg1"/>
                </a:solidFill>
                <a:effectLst>
                  <a:outerShdw blurRad="38100" dist="19050" dir="2700000" algn="tl" rotWithShape="0">
                    <a:srgbClr val="000000">
                      <a:alpha val="40000"/>
                    </a:srgbClr>
                  </a:outerShdw>
                </a:effectLst>
                <a:latin typeface="Cambria" panose="02040503050406030204" pitchFamily="18" charset="0"/>
                <a:ea typeface="+mj-ea"/>
              </a:rPr>
              <a:t>h-index</a:t>
            </a:r>
            <a:r>
              <a:rPr lang="en-US" sz="5400" dirty="0">
                <a:ln w="0"/>
                <a:solidFill>
                  <a:srgbClr val="000000"/>
                </a:solidFill>
                <a:effectLst>
                  <a:outerShdw blurRad="38100" dist="19050" dir="2700000" algn="tl" rotWithShape="0">
                    <a:srgbClr val="000000">
                      <a:alpha val="40000"/>
                    </a:srgbClr>
                  </a:outerShdw>
                </a:effectLst>
                <a:latin typeface="Cambria" panose="02040503050406030204" pitchFamily="18" charset="0"/>
                <a:ea typeface="+mj-ea"/>
              </a:rPr>
              <a:t>” and “</a:t>
            </a:r>
            <a:r>
              <a:rPr lang="en-US" sz="5400" b="1" dirty="0">
                <a:ln w="0"/>
                <a:solidFill>
                  <a:schemeClr val="bg1"/>
                </a:solidFill>
                <a:effectLst>
                  <a:outerShdw blurRad="38100" dist="19050" dir="2700000" algn="tl" rotWithShape="0">
                    <a:srgbClr val="000000">
                      <a:alpha val="40000"/>
                    </a:srgbClr>
                  </a:outerShdw>
                </a:effectLst>
                <a:latin typeface="Cambria" panose="02040503050406030204" pitchFamily="18" charset="0"/>
                <a:ea typeface="+mj-ea"/>
              </a:rPr>
              <a:t>i10-index</a:t>
            </a:r>
            <a:r>
              <a:rPr lang="en-US" sz="5400" dirty="0">
                <a:ln w="0"/>
                <a:solidFill>
                  <a:srgbClr val="000000"/>
                </a:solidFill>
                <a:effectLst>
                  <a:outerShdw blurRad="38100" dist="19050" dir="2700000" algn="tl" rotWithShape="0">
                    <a:srgbClr val="000000">
                      <a:alpha val="40000"/>
                    </a:srgbClr>
                  </a:outerShdw>
                </a:effectLst>
                <a:latin typeface="Cambria" panose="02040503050406030204" pitchFamily="18" charset="0"/>
                <a:ea typeface="+mj-ea"/>
              </a:rPr>
              <a:t>”</a:t>
            </a:r>
            <a:r>
              <a:rPr lang="en-US" altLang="zh-CN" sz="5400" dirty="0">
                <a:ln w="0"/>
                <a:solidFill>
                  <a:srgbClr val="000000"/>
                </a:solidFill>
                <a:effectLst>
                  <a:outerShdw blurRad="38100" dist="19050" dir="2700000" algn="tl" rotWithShape="0">
                    <a:srgbClr val="000000">
                      <a:alpha val="40000"/>
                    </a:srgbClr>
                  </a:outerShdw>
                </a:effectLst>
                <a:latin typeface="Cambria" panose="02040503050406030204" pitchFamily="18" charset="0"/>
                <a:ea typeface="+mj-ea"/>
              </a:rPr>
              <a:t>?</a:t>
            </a:r>
          </a:p>
        </p:txBody>
      </p:sp>
    </p:spTree>
    <p:extLst>
      <p:ext uri="{BB962C8B-B14F-4D97-AF65-F5344CB8AC3E}">
        <p14:creationId xmlns:p14="http://schemas.microsoft.com/office/powerpoint/2010/main" val="3018062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1"/>
                                        </p:tgtEl>
                                        <p:attrNameLst>
                                          <p:attrName>style.color</p:attrName>
                                        </p:attrNameLst>
                                      </p:cBhvr>
                                      <p:to>
                                        <a:schemeClr val="bg1"/>
                                      </p:to>
                                    </p:animClr>
                                    <p:animClr clrSpc="rgb" dir="cw">
                                      <p:cBhvr>
                                        <p:cTn id="7" dur="250" autoRev="1" fill="remove"/>
                                        <p:tgtEl>
                                          <p:spTgt spid="21"/>
                                        </p:tgtEl>
                                        <p:attrNameLst>
                                          <p:attrName>fillcolor</p:attrName>
                                        </p:attrNameLst>
                                      </p:cBhvr>
                                      <p:to>
                                        <a:schemeClr val="bg1"/>
                                      </p:to>
                                    </p:animClr>
                                    <p:set>
                                      <p:cBhvr>
                                        <p:cTn id="8" dur="250" autoRev="1" fill="remove"/>
                                        <p:tgtEl>
                                          <p:spTgt spid="21"/>
                                        </p:tgtEl>
                                        <p:attrNameLst>
                                          <p:attrName>fill.type</p:attrName>
                                        </p:attrNameLst>
                                      </p:cBhvr>
                                      <p:to>
                                        <p:strVal val="solid"/>
                                      </p:to>
                                    </p:set>
                                    <p:set>
                                      <p:cBhvr>
                                        <p:cTn id="9" dur="250" autoRev="1" fill="remove"/>
                                        <p:tgtEl>
                                          <p:spTgt spid="21"/>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1" presetClass="emph" presetSubtype="0" fill="hold" grpId="1" nodeType="clickEffect">
                                  <p:stCondLst>
                                    <p:cond delay="0"/>
                                  </p:stCondLst>
                                  <p:childTnLst>
                                    <p:animClr clrSpc="hsl" dir="cw">
                                      <p:cBhvr override="childStyle">
                                        <p:cTn id="13" dur="500" fill="hold"/>
                                        <p:tgtEl>
                                          <p:spTgt spid="21"/>
                                        </p:tgtEl>
                                        <p:attrNameLst>
                                          <p:attrName>style.color</p:attrName>
                                        </p:attrNameLst>
                                      </p:cBhvr>
                                      <p:by>
                                        <p:hsl h="7200000" s="0" l="0"/>
                                      </p:by>
                                    </p:animClr>
                                    <p:animClr clrSpc="hsl" dir="cw">
                                      <p:cBhvr>
                                        <p:cTn id="14" dur="500" fill="hold"/>
                                        <p:tgtEl>
                                          <p:spTgt spid="21"/>
                                        </p:tgtEl>
                                        <p:attrNameLst>
                                          <p:attrName>fillcolor</p:attrName>
                                        </p:attrNameLst>
                                      </p:cBhvr>
                                      <p:by>
                                        <p:hsl h="7200000" s="0" l="0"/>
                                      </p:by>
                                    </p:animClr>
                                    <p:animClr clrSpc="hsl" dir="cw">
                                      <p:cBhvr>
                                        <p:cTn id="15" dur="500" fill="hold"/>
                                        <p:tgtEl>
                                          <p:spTgt spid="21"/>
                                        </p:tgtEl>
                                        <p:attrNameLst>
                                          <p:attrName>stroke.color</p:attrName>
                                        </p:attrNameLst>
                                      </p:cBhvr>
                                      <p:by>
                                        <p:hsl h="7200000" s="0" l="0"/>
                                      </p:by>
                                    </p:animClr>
                                    <p:set>
                                      <p:cBhvr>
                                        <p:cTn id="16" dur="500" fill="hold"/>
                                        <p:tgtEl>
                                          <p:spTgt spid="2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1">
            <a:extLst>
              <a:ext uri="{FF2B5EF4-FFF2-40B4-BE49-F238E27FC236}">
                <a16:creationId xmlns:a16="http://schemas.microsoft.com/office/drawing/2014/main" id="{DB52988F-B8E0-4F7A-A5AA-6857BA60CE6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377" t="19762" r="2510" b="9007"/>
          <a:stretch>
            <a:fillRect/>
          </a:stretch>
        </p:blipFill>
        <p:spPr bwMode="gray">
          <a:xfrm rot="5400000">
            <a:off x="1218100" y="1747179"/>
            <a:ext cx="3465512" cy="3505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5">
            <a:extLst>
              <a:ext uri="{FF2B5EF4-FFF2-40B4-BE49-F238E27FC236}">
                <a16:creationId xmlns:a16="http://schemas.microsoft.com/office/drawing/2014/main" id="{EED4525C-879B-41F0-BC91-92E1B5BA7F6B}"/>
              </a:ext>
            </a:extLst>
          </p:cNvPr>
          <p:cNvSpPr txBox="1">
            <a:spLocks noChangeArrowheads="1"/>
          </p:cNvSpPr>
          <p:nvPr/>
        </p:nvSpPr>
        <p:spPr bwMode="gray">
          <a:xfrm>
            <a:off x="1191258" y="2563257"/>
            <a:ext cx="2665477" cy="1785104"/>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altLang="ko-KR" sz="4400" b="1" dirty="0">
                <a:solidFill>
                  <a:srgbClr val="C00000"/>
                </a:solidFill>
                <a:effectLst>
                  <a:outerShdw blurRad="38100" dist="38100" dir="2700000" algn="tl">
                    <a:srgbClr val="000000">
                      <a:alpha val="43137"/>
                    </a:srgbClr>
                  </a:outerShdw>
                </a:effectLst>
                <a:latin typeface="Thames-RegularIta" pitchFamily="2" charset="0"/>
                <a:cs typeface="Times New Roman" panose="02020603050405020304" pitchFamily="18" charset="0"/>
              </a:rPr>
              <a:t>Tips</a:t>
            </a:r>
          </a:p>
          <a:p>
            <a:pPr algn="ctr" fontAlgn="base">
              <a:spcBef>
                <a:spcPct val="50000"/>
              </a:spcBef>
              <a:spcAft>
                <a:spcPct val="0"/>
              </a:spcAft>
            </a:pPr>
            <a:r>
              <a:rPr lang="en-US" sz="4400" b="1" dirty="0">
                <a:solidFill>
                  <a:srgbClr val="C00000"/>
                </a:solidFill>
                <a:effectLst>
                  <a:outerShdw blurRad="38100" dist="38100" dir="2700000" algn="tl">
                    <a:srgbClr val="000000">
                      <a:alpha val="43137"/>
                    </a:srgbClr>
                  </a:outerShdw>
                </a:effectLst>
                <a:latin typeface="Thames-RegularIta" pitchFamily="2" charset="0"/>
                <a:cs typeface="Times New Roman" panose="02020603050405020304" pitchFamily="18" charset="0"/>
              </a:rPr>
              <a:t>H-index</a:t>
            </a:r>
            <a:endParaRPr lang="en-US" sz="4400" b="1" dirty="0">
              <a:solidFill>
                <a:srgbClr val="C00000"/>
              </a:solidFill>
            </a:endParaRPr>
          </a:p>
        </p:txBody>
      </p:sp>
      <p:grpSp>
        <p:nvGrpSpPr>
          <p:cNvPr id="22" name="Group 21">
            <a:extLst>
              <a:ext uri="{FF2B5EF4-FFF2-40B4-BE49-F238E27FC236}">
                <a16:creationId xmlns:a16="http://schemas.microsoft.com/office/drawing/2014/main" id="{4A5C894D-C4D8-41D5-B049-BAE9631D6B63}"/>
              </a:ext>
            </a:extLst>
          </p:cNvPr>
          <p:cNvGrpSpPr/>
          <p:nvPr/>
        </p:nvGrpSpPr>
        <p:grpSpPr>
          <a:xfrm>
            <a:off x="4990960" y="1922120"/>
            <a:ext cx="5206731" cy="669778"/>
            <a:chOff x="5202722" y="1784177"/>
            <a:chExt cx="5206731" cy="669778"/>
          </a:xfrm>
        </p:grpSpPr>
        <p:sp>
          <p:nvSpPr>
            <p:cNvPr id="5" name="Rectangle 6">
              <a:extLst>
                <a:ext uri="{FF2B5EF4-FFF2-40B4-BE49-F238E27FC236}">
                  <a16:creationId xmlns:a16="http://schemas.microsoft.com/office/drawing/2014/main" id="{90148F9C-D838-4948-921E-61CA91275CE0}"/>
                </a:ext>
              </a:extLst>
            </p:cNvPr>
            <p:cNvSpPr>
              <a:spLocks noChangeArrowheads="1"/>
            </p:cNvSpPr>
            <p:nvPr/>
          </p:nvSpPr>
          <p:spPr bwMode="blackGray">
            <a:xfrm>
              <a:off x="5202722" y="1784177"/>
              <a:ext cx="5206731" cy="369332"/>
            </a:xfrm>
            <a:prstGeom prst="rect">
              <a:avLst/>
            </a:prstGeom>
            <a:noFill/>
            <a:ln>
              <a:noFill/>
            </a:ln>
            <a:effectLst/>
            <a:extLst>
              <a:ext uri="{909E8E84-426E-40DD-AFC4-6F175D3DCCD1}">
                <a14:hiddenFill xmlns:a14="http://schemas.microsoft.com/office/drawing/2010/main">
                  <a:gradFill rotWithShape="1">
                    <a:gsLst>
                      <a:gs pos="0">
                        <a:srgbClr val="FFFFFF"/>
                      </a:gs>
                      <a:gs pos="100000">
                        <a:srgbClr val="FFFFFF">
                          <a:gamma/>
                          <a:tint val="0"/>
                          <a:invGamma/>
                          <a:alpha val="0"/>
                        </a:srgbClr>
                      </a:gs>
                    </a:gsLst>
                    <a:lin ang="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a:spAutoFit/>
            </a:bodyPr>
            <a:lstStyle/>
            <a:p>
              <a:pPr fontAlgn="base">
                <a:spcBef>
                  <a:spcPct val="0"/>
                </a:spcBef>
                <a:spcAft>
                  <a:spcPct val="0"/>
                </a:spcAft>
                <a:buFontTx/>
                <a:buChar char="•"/>
              </a:pPr>
              <a:r>
                <a:rPr lang="en-US" b="1" dirty="0">
                  <a:solidFill>
                    <a:srgbClr val="35ADE3"/>
                  </a:solidFill>
                  <a:latin typeface="Times New Roman" panose="02020603050405020304" pitchFamily="18" charset="0"/>
                  <a:cs typeface="Times New Roman" panose="02020603050405020304" pitchFamily="18" charset="0"/>
                </a:rPr>
                <a:t> lot of citations on only one or two papers </a:t>
              </a:r>
            </a:p>
          </p:txBody>
        </p:sp>
        <p:sp>
          <p:nvSpPr>
            <p:cNvPr id="6" name="Text Box 7">
              <a:extLst>
                <a:ext uri="{FF2B5EF4-FFF2-40B4-BE49-F238E27FC236}">
                  <a16:creationId xmlns:a16="http://schemas.microsoft.com/office/drawing/2014/main" id="{7B554540-12DA-472A-AB88-695C239884C5}"/>
                </a:ext>
              </a:extLst>
            </p:cNvPr>
            <p:cNvSpPr txBox="1">
              <a:spLocks noChangeArrowheads="1"/>
            </p:cNvSpPr>
            <p:nvPr/>
          </p:nvSpPr>
          <p:spPr bwMode="gray">
            <a:xfrm>
              <a:off x="5471212" y="2146178"/>
              <a:ext cx="448786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sz="1400" dirty="0">
                  <a:latin typeface="Times New Roman" panose="02020603050405020304" pitchFamily="18" charset="0"/>
                  <a:cs typeface="Times New Roman" panose="02020603050405020304" pitchFamily="18" charset="0"/>
                </a:rPr>
                <a:t>will not give you a high h-index.</a:t>
              </a:r>
              <a:endParaRPr lang="en-US" sz="1400" b="1" dirty="0">
                <a:solidFill>
                  <a:srgbClr val="000000"/>
                </a:solidFill>
                <a:latin typeface="Times New Roman" panose="02020603050405020304" pitchFamily="18" charset="0"/>
                <a:cs typeface="Times New Roman" panose="02020603050405020304" pitchFamily="18" charset="0"/>
              </a:endParaRPr>
            </a:p>
          </p:txBody>
        </p:sp>
      </p:grpSp>
      <p:grpSp>
        <p:nvGrpSpPr>
          <p:cNvPr id="23" name="Group 22">
            <a:extLst>
              <a:ext uri="{FF2B5EF4-FFF2-40B4-BE49-F238E27FC236}">
                <a16:creationId xmlns:a16="http://schemas.microsoft.com/office/drawing/2014/main" id="{141BE8FC-2B58-4259-BEE3-DEF0F424767B}"/>
              </a:ext>
            </a:extLst>
          </p:cNvPr>
          <p:cNvGrpSpPr/>
          <p:nvPr/>
        </p:nvGrpSpPr>
        <p:grpSpPr>
          <a:xfrm>
            <a:off x="5058127" y="3238800"/>
            <a:ext cx="6334887" cy="620733"/>
            <a:chOff x="4995180" y="2828835"/>
            <a:chExt cx="6334887" cy="620733"/>
          </a:xfrm>
        </p:grpSpPr>
        <p:sp>
          <p:nvSpPr>
            <p:cNvPr id="8" name="Rectangle 8">
              <a:extLst>
                <a:ext uri="{FF2B5EF4-FFF2-40B4-BE49-F238E27FC236}">
                  <a16:creationId xmlns:a16="http://schemas.microsoft.com/office/drawing/2014/main" id="{57B763C5-E261-4B8B-8F50-0F78EE98DADF}"/>
                </a:ext>
              </a:extLst>
            </p:cNvPr>
            <p:cNvSpPr>
              <a:spLocks noChangeArrowheads="1"/>
            </p:cNvSpPr>
            <p:nvPr/>
          </p:nvSpPr>
          <p:spPr bwMode="blackGray">
            <a:xfrm>
              <a:off x="4995180" y="2828835"/>
              <a:ext cx="6334887" cy="369332"/>
            </a:xfrm>
            <a:prstGeom prst="rect">
              <a:avLst/>
            </a:prstGeom>
            <a:noFill/>
            <a:ln>
              <a:noFill/>
            </a:ln>
            <a:effectLst/>
            <a:extLst>
              <a:ext uri="{909E8E84-426E-40DD-AFC4-6F175D3DCCD1}">
                <a14:hiddenFill xmlns:a14="http://schemas.microsoft.com/office/drawing/2010/main">
                  <a:gradFill rotWithShape="1">
                    <a:gsLst>
                      <a:gs pos="0">
                        <a:srgbClr val="FFFFFF"/>
                      </a:gs>
                      <a:gs pos="100000">
                        <a:srgbClr val="FFFFFF">
                          <a:gamma/>
                          <a:tint val="0"/>
                          <a:invGamma/>
                          <a:alpha val="0"/>
                        </a:srgbClr>
                      </a:gs>
                    </a:gsLst>
                    <a:lin ang="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buFontTx/>
                <a:buChar char="•"/>
              </a:pPr>
              <a:r>
                <a:rPr lang="en-US" b="1" dirty="0">
                  <a:solidFill>
                    <a:srgbClr val="F6AE44"/>
                  </a:solidFill>
                  <a:latin typeface="Times New Roman" panose="02020603050405020304" pitchFamily="18" charset="0"/>
                  <a:cs typeface="Times New Roman" panose="02020603050405020304" pitchFamily="18" charset="0"/>
                </a:rPr>
                <a:t>Does not take</a:t>
              </a:r>
              <a:r>
                <a:rPr lang="en-US" dirty="0">
                  <a:latin typeface="Times New Roman" panose="02020603050405020304" pitchFamily="18" charset="0"/>
                  <a:cs typeface="Times New Roman" panose="02020603050405020304" pitchFamily="18" charset="0"/>
                </a:rPr>
                <a:t> </a:t>
              </a:r>
              <a:r>
                <a:rPr lang="en-US" b="1" dirty="0">
                  <a:solidFill>
                    <a:srgbClr val="F6AE44"/>
                  </a:solidFill>
                  <a:latin typeface="Times New Roman" panose="02020603050405020304" pitchFamily="18" charset="0"/>
                  <a:cs typeface="Times New Roman" panose="02020603050405020304" pitchFamily="18" charset="0"/>
                </a:rPr>
                <a:t>into account the number of authors on a paper</a:t>
              </a:r>
            </a:p>
          </p:txBody>
        </p:sp>
        <p:sp>
          <p:nvSpPr>
            <p:cNvPr id="9" name="Text Box 9">
              <a:extLst>
                <a:ext uri="{FF2B5EF4-FFF2-40B4-BE49-F238E27FC236}">
                  <a16:creationId xmlns:a16="http://schemas.microsoft.com/office/drawing/2014/main" id="{2D90AB94-6524-490F-855A-F442A201F581}"/>
                </a:ext>
              </a:extLst>
            </p:cNvPr>
            <p:cNvSpPr txBox="1">
              <a:spLocks noChangeArrowheads="1"/>
            </p:cNvSpPr>
            <p:nvPr/>
          </p:nvSpPr>
          <p:spPr bwMode="gray">
            <a:xfrm>
              <a:off x="5499776" y="3141791"/>
              <a:ext cx="577348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ko-KR"/>
              </a:defPPr>
              <a:lvl1pPr eaLnBrk="0" fontAlgn="base" hangingPunct="0">
                <a:spcBef>
                  <a:spcPct val="0"/>
                </a:spcBef>
                <a:spcAft>
                  <a:spcPct val="0"/>
                </a:spcAft>
                <a:defRPr sz="1400">
                  <a:latin typeface="Times New Roman" panose="02020603050405020304" pitchFamily="18" charset="0"/>
                  <a:cs typeface="Times New Roman" panose="02020603050405020304" pitchFamily="18" charset="0"/>
                </a:defRPr>
              </a:lvl1pPr>
            </a:lstStyle>
            <a:p>
              <a:r>
                <a:rPr lang="en-US" dirty="0"/>
                <a:t>a researcher was the only author on a paper or one of a large group.</a:t>
              </a:r>
            </a:p>
          </p:txBody>
        </p:sp>
      </p:grpSp>
      <p:grpSp>
        <p:nvGrpSpPr>
          <p:cNvPr id="25" name="Group 24">
            <a:extLst>
              <a:ext uri="{FF2B5EF4-FFF2-40B4-BE49-F238E27FC236}">
                <a16:creationId xmlns:a16="http://schemas.microsoft.com/office/drawing/2014/main" id="{595AC7BD-E515-412B-A06C-8A44519D336E}"/>
              </a:ext>
            </a:extLst>
          </p:cNvPr>
          <p:cNvGrpSpPr/>
          <p:nvPr/>
        </p:nvGrpSpPr>
        <p:grpSpPr>
          <a:xfrm>
            <a:off x="4204435" y="5856562"/>
            <a:ext cx="6186033" cy="565693"/>
            <a:chOff x="4101768" y="5131924"/>
            <a:chExt cx="6186033" cy="565693"/>
          </a:xfrm>
        </p:grpSpPr>
        <p:sp>
          <p:nvSpPr>
            <p:cNvPr id="10" name="Rectangle 10">
              <a:extLst>
                <a:ext uri="{FF2B5EF4-FFF2-40B4-BE49-F238E27FC236}">
                  <a16:creationId xmlns:a16="http://schemas.microsoft.com/office/drawing/2014/main" id="{2F27B1F5-C1FC-48CF-91AD-638AC917FBBD}"/>
                </a:ext>
              </a:extLst>
            </p:cNvPr>
            <p:cNvSpPr>
              <a:spLocks noChangeArrowheads="1"/>
            </p:cNvSpPr>
            <p:nvPr/>
          </p:nvSpPr>
          <p:spPr bwMode="blackGray">
            <a:xfrm>
              <a:off x="4101768" y="5131924"/>
              <a:ext cx="5688464" cy="261867"/>
            </a:xfrm>
            <a:prstGeom prst="rect">
              <a:avLst/>
            </a:prstGeom>
            <a:noFill/>
            <a:ln>
              <a:noFill/>
            </a:ln>
            <a:effectLst/>
            <a:extLst>
              <a:ext uri="{909E8E84-426E-40DD-AFC4-6F175D3DCCD1}">
                <a14:hiddenFill xmlns:a14="http://schemas.microsoft.com/office/drawing/2010/main">
                  <a:gradFill rotWithShape="1">
                    <a:gsLst>
                      <a:gs pos="0">
                        <a:srgbClr val="FFFFFF"/>
                      </a:gs>
                      <a:gs pos="100000">
                        <a:srgbClr val="FFFFFF">
                          <a:gamma/>
                          <a:tint val="0"/>
                          <a:invGamma/>
                          <a:alpha val="0"/>
                        </a:srgbClr>
                      </a:gs>
                    </a:gsLst>
                    <a:lin ang="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lnSpc>
                  <a:spcPts val="1200"/>
                </a:lnSpc>
                <a:spcBef>
                  <a:spcPct val="0"/>
                </a:spcBef>
                <a:spcAft>
                  <a:spcPct val="0"/>
                </a:spcAft>
                <a:buFontTx/>
                <a:buChar char="•"/>
              </a:pPr>
              <a:r>
                <a:rPr lang="en-US" b="1" dirty="0">
                  <a:solidFill>
                    <a:srgbClr val="99CC00"/>
                  </a:solidFill>
                  <a:latin typeface="Times New Roman" panose="02020603050405020304" pitchFamily="18" charset="0"/>
                  <a:cs typeface="Times New Roman" panose="02020603050405020304" pitchFamily="18" charset="0"/>
                </a:rPr>
                <a:t> It does not tell you about the science or ideas</a:t>
              </a:r>
            </a:p>
          </p:txBody>
        </p:sp>
        <p:sp>
          <p:nvSpPr>
            <p:cNvPr id="11" name="Text Box 11">
              <a:extLst>
                <a:ext uri="{FF2B5EF4-FFF2-40B4-BE49-F238E27FC236}">
                  <a16:creationId xmlns:a16="http://schemas.microsoft.com/office/drawing/2014/main" id="{93C13EB0-E1B4-4A02-B57B-75BA05C6AA25}"/>
                </a:ext>
              </a:extLst>
            </p:cNvPr>
            <p:cNvSpPr txBox="1">
              <a:spLocks noChangeArrowheads="1"/>
            </p:cNvSpPr>
            <p:nvPr/>
          </p:nvSpPr>
          <p:spPr bwMode="gray">
            <a:xfrm>
              <a:off x="4101768" y="5447740"/>
              <a:ext cx="6186033" cy="24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ko-KR"/>
              </a:defPPr>
              <a:lvl1pPr eaLnBrk="0" fontAlgn="base" hangingPunct="0">
                <a:spcBef>
                  <a:spcPct val="0"/>
                </a:spcBef>
                <a:spcAft>
                  <a:spcPct val="0"/>
                </a:spcAft>
                <a:defRPr sz="1400">
                  <a:latin typeface="Times New Roman" panose="02020603050405020304" pitchFamily="18" charset="0"/>
                  <a:cs typeface="Times New Roman" panose="02020603050405020304" pitchFamily="18" charset="0"/>
                </a:defRPr>
              </a:lvl1pPr>
            </a:lstStyle>
            <a:p>
              <a:pPr>
                <a:lnSpc>
                  <a:spcPts val="1200"/>
                </a:lnSpc>
              </a:pPr>
              <a:r>
                <a:rPr lang="en-US" dirty="0"/>
                <a:t>it tells you nothing about the science or ideas behind a researcher’s achievements.</a:t>
              </a:r>
            </a:p>
          </p:txBody>
        </p:sp>
      </p:grpSp>
      <p:grpSp>
        <p:nvGrpSpPr>
          <p:cNvPr id="21" name="Group 20">
            <a:extLst>
              <a:ext uri="{FF2B5EF4-FFF2-40B4-BE49-F238E27FC236}">
                <a16:creationId xmlns:a16="http://schemas.microsoft.com/office/drawing/2014/main" id="{12957211-3E17-4917-856E-B5812A5A115D}"/>
              </a:ext>
            </a:extLst>
          </p:cNvPr>
          <p:cNvGrpSpPr/>
          <p:nvPr/>
        </p:nvGrpSpPr>
        <p:grpSpPr>
          <a:xfrm>
            <a:off x="3902617" y="565998"/>
            <a:ext cx="7171855" cy="650325"/>
            <a:chOff x="4731160" y="791304"/>
            <a:chExt cx="7171855" cy="650325"/>
          </a:xfrm>
        </p:grpSpPr>
        <p:sp>
          <p:nvSpPr>
            <p:cNvPr id="12" name="Rectangle 12">
              <a:extLst>
                <a:ext uri="{FF2B5EF4-FFF2-40B4-BE49-F238E27FC236}">
                  <a16:creationId xmlns:a16="http://schemas.microsoft.com/office/drawing/2014/main" id="{9D57D941-52B8-444F-868B-6F1919CB9DC0}"/>
                </a:ext>
              </a:extLst>
            </p:cNvPr>
            <p:cNvSpPr>
              <a:spLocks noChangeArrowheads="1"/>
            </p:cNvSpPr>
            <p:nvPr/>
          </p:nvSpPr>
          <p:spPr bwMode="blackGray">
            <a:xfrm>
              <a:off x="4731160" y="791304"/>
              <a:ext cx="6862929" cy="369332"/>
            </a:xfrm>
            <a:prstGeom prst="rect">
              <a:avLst/>
            </a:prstGeom>
            <a:noFill/>
            <a:ln>
              <a:noFill/>
            </a:ln>
            <a:effectLst/>
            <a:extLst>
              <a:ext uri="{909E8E84-426E-40DD-AFC4-6F175D3DCCD1}">
                <a14:hiddenFill xmlns:a14="http://schemas.microsoft.com/office/drawing/2010/main">
                  <a:gradFill rotWithShape="1">
                    <a:gsLst>
                      <a:gs pos="0">
                        <a:srgbClr val="FFFFFF"/>
                      </a:gs>
                      <a:gs pos="100000">
                        <a:srgbClr val="FFFFFF">
                          <a:gamma/>
                          <a:tint val="0"/>
                          <a:invGamma/>
                          <a:alpha val="0"/>
                        </a:srgbClr>
                      </a:gs>
                    </a:gsLst>
                    <a:lin ang="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buFontTx/>
                <a:buChar char="•"/>
              </a:pPr>
              <a:r>
                <a:rPr lang="en-US" b="1" dirty="0">
                  <a:solidFill>
                    <a:srgbClr val="DE608D"/>
                  </a:solidFill>
                  <a:latin typeface="Times New Roman" panose="02020603050405020304" pitchFamily="18" charset="0"/>
                  <a:cs typeface="Times New Roman" panose="02020603050405020304" pitchFamily="18" charset="0"/>
                </a:rPr>
                <a:t>A single number can never give more than a rough approximation </a:t>
              </a:r>
            </a:p>
          </p:txBody>
        </p:sp>
        <p:sp>
          <p:nvSpPr>
            <p:cNvPr id="13" name="Text Box 13">
              <a:extLst>
                <a:ext uri="{FF2B5EF4-FFF2-40B4-BE49-F238E27FC236}">
                  <a16:creationId xmlns:a16="http://schemas.microsoft.com/office/drawing/2014/main" id="{7C3150DC-04F0-452B-923C-D034C87E2BB1}"/>
                </a:ext>
              </a:extLst>
            </p:cNvPr>
            <p:cNvSpPr txBox="1">
              <a:spLocks noChangeArrowheads="1"/>
            </p:cNvSpPr>
            <p:nvPr/>
          </p:nvSpPr>
          <p:spPr bwMode="gray">
            <a:xfrm>
              <a:off x="5040087" y="1133852"/>
              <a:ext cx="686292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ko-KR"/>
              </a:defPPr>
              <a:lvl1pPr eaLnBrk="0" fontAlgn="base" hangingPunct="0">
                <a:spcBef>
                  <a:spcPct val="0"/>
                </a:spcBef>
                <a:spcAft>
                  <a:spcPct val="0"/>
                </a:spcAft>
                <a:defRPr sz="1400">
                  <a:latin typeface="Times New Roman" panose="02020603050405020304" pitchFamily="18" charset="0"/>
                  <a:cs typeface="Times New Roman" panose="02020603050405020304" pitchFamily="18" charset="0"/>
                </a:defRPr>
              </a:lvl1pPr>
            </a:lstStyle>
            <a:p>
              <a:r>
                <a:rPr lang="en-US" dirty="0"/>
                <a:t>many other factors should be considered in combination in evaluating an individual.</a:t>
              </a:r>
            </a:p>
          </p:txBody>
        </p:sp>
      </p:grpSp>
      <p:grpSp>
        <p:nvGrpSpPr>
          <p:cNvPr id="14" name="Group 14">
            <a:extLst>
              <a:ext uri="{FF2B5EF4-FFF2-40B4-BE49-F238E27FC236}">
                <a16:creationId xmlns:a16="http://schemas.microsoft.com/office/drawing/2014/main" id="{919DBD57-FBBE-482D-8771-309A9B542BF5}"/>
              </a:ext>
            </a:extLst>
          </p:cNvPr>
          <p:cNvGrpSpPr>
            <a:grpSpLocks/>
          </p:cNvGrpSpPr>
          <p:nvPr/>
        </p:nvGrpSpPr>
        <p:grpSpPr bwMode="auto">
          <a:xfrm>
            <a:off x="698990" y="1443640"/>
            <a:ext cx="3578225" cy="3902075"/>
            <a:chOff x="358" y="1306"/>
            <a:chExt cx="2118" cy="2118"/>
          </a:xfrm>
        </p:grpSpPr>
        <p:sp>
          <p:nvSpPr>
            <p:cNvPr id="15" name="AutoShape 15">
              <a:extLst>
                <a:ext uri="{FF2B5EF4-FFF2-40B4-BE49-F238E27FC236}">
                  <a16:creationId xmlns:a16="http://schemas.microsoft.com/office/drawing/2014/main" id="{7B778830-6763-4F5B-B162-47931963C80A}"/>
                </a:ext>
              </a:extLst>
            </p:cNvPr>
            <p:cNvSpPr>
              <a:spLocks noChangeArrowheads="1"/>
            </p:cNvSpPr>
            <p:nvPr/>
          </p:nvSpPr>
          <p:spPr bwMode="gray">
            <a:xfrm rot="279351">
              <a:off x="358" y="1306"/>
              <a:ext cx="2118" cy="2118"/>
            </a:xfrm>
            <a:custGeom>
              <a:avLst/>
              <a:gdLst>
                <a:gd name="G0" fmla="+- -293823 0 0"/>
                <a:gd name="G1" fmla="+- -4327765 0 0"/>
                <a:gd name="G2" fmla="+- -293823 0 -4327765"/>
                <a:gd name="G3" fmla="+- 10800 0 0"/>
                <a:gd name="G4" fmla="+- 0 0 -293823"/>
                <a:gd name="T0" fmla="*/ 360 256 1"/>
                <a:gd name="T1" fmla="*/ 0 256 1"/>
                <a:gd name="G5" fmla="+- G2 T0 T1"/>
                <a:gd name="G6" fmla="?: G2 G2 G5"/>
                <a:gd name="G7" fmla="+- 0 0 G6"/>
                <a:gd name="G8" fmla="+- 7317 0 0"/>
                <a:gd name="G9" fmla="+- 0 0 -4327765"/>
                <a:gd name="G10" fmla="+- 7317 0 2700"/>
                <a:gd name="G11" fmla="cos G10 -293823"/>
                <a:gd name="G12" fmla="sin G10 -293823"/>
                <a:gd name="G13" fmla="cos 13500 -293823"/>
                <a:gd name="G14" fmla="sin 13500 -293823"/>
                <a:gd name="G15" fmla="+- G11 10800 0"/>
                <a:gd name="G16" fmla="+- G12 10800 0"/>
                <a:gd name="G17" fmla="+- G13 10800 0"/>
                <a:gd name="G18" fmla="+- G14 10800 0"/>
                <a:gd name="G19" fmla="*/ 7317 1 2"/>
                <a:gd name="G20" fmla="+- G19 5400 0"/>
                <a:gd name="G21" fmla="cos G20 -293823"/>
                <a:gd name="G22" fmla="sin G20 -293823"/>
                <a:gd name="G23" fmla="+- G21 10800 0"/>
                <a:gd name="G24" fmla="+- G12 G23 G22"/>
                <a:gd name="G25" fmla="+- G22 G23 G11"/>
                <a:gd name="G26" fmla="cos 10800 -293823"/>
                <a:gd name="G27" fmla="sin 10800 -293823"/>
                <a:gd name="G28" fmla="cos 7317 -293823"/>
                <a:gd name="G29" fmla="sin 7317 -293823"/>
                <a:gd name="G30" fmla="+- G26 10800 0"/>
                <a:gd name="G31" fmla="+- G27 10800 0"/>
                <a:gd name="G32" fmla="+- G28 10800 0"/>
                <a:gd name="G33" fmla="+- G29 10800 0"/>
                <a:gd name="G34" fmla="+- G19 5400 0"/>
                <a:gd name="G35" fmla="cos G34 -4327765"/>
                <a:gd name="G36" fmla="sin G34 -4327765"/>
                <a:gd name="G37" fmla="+/ -4327765 -293823 2"/>
                <a:gd name="T2" fmla="*/ 180 256 1"/>
                <a:gd name="T3" fmla="*/ 0 256 1"/>
                <a:gd name="G38" fmla="+- G37 T2 T3"/>
                <a:gd name="G39" fmla="?: G2 G37 G38"/>
                <a:gd name="G40" fmla="cos 10800 G39"/>
                <a:gd name="G41" fmla="sin 10800 G39"/>
                <a:gd name="G42" fmla="cos 7317 G39"/>
                <a:gd name="G43" fmla="sin 7317 G39"/>
                <a:gd name="G44" fmla="+- G40 10800 0"/>
                <a:gd name="G45" fmla="+- G41 10800 0"/>
                <a:gd name="G46" fmla="+- G42 10800 0"/>
                <a:gd name="G47" fmla="+- G43 10800 0"/>
                <a:gd name="G48" fmla="+- G35 10800 0"/>
                <a:gd name="G49" fmla="+- G36 10800 0"/>
                <a:gd name="T4" fmla="*/ 19618 w 21600"/>
                <a:gd name="T5" fmla="*/ 4565 h 21600"/>
                <a:gd name="T6" fmla="*/ 14479 w 21600"/>
                <a:gd name="T7" fmla="*/ 2521 h 21600"/>
                <a:gd name="T8" fmla="*/ 16774 w 21600"/>
                <a:gd name="T9" fmla="*/ 6575 h 21600"/>
                <a:gd name="T10" fmla="*/ 24258 w 21600"/>
                <a:gd name="T11" fmla="*/ 9744 h 21600"/>
                <a:gd name="T12" fmla="*/ 20179 w 21600"/>
                <a:gd name="T13" fmla="*/ 14520 h 21600"/>
                <a:gd name="T14" fmla="*/ 15402 w 21600"/>
                <a:gd name="T15" fmla="*/ 10439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094" y="10228"/>
                  </a:moveTo>
                  <a:cubicBezTo>
                    <a:pt x="17884" y="7551"/>
                    <a:pt x="16225" y="5204"/>
                    <a:pt x="13771" y="4113"/>
                  </a:cubicBezTo>
                  <a:lnTo>
                    <a:pt x="15186" y="930"/>
                  </a:lnTo>
                  <a:cubicBezTo>
                    <a:pt x="18808" y="2540"/>
                    <a:pt x="21257" y="6004"/>
                    <a:pt x="21566" y="9955"/>
                  </a:cubicBezTo>
                  <a:lnTo>
                    <a:pt x="24258" y="9744"/>
                  </a:lnTo>
                  <a:lnTo>
                    <a:pt x="20179" y="14520"/>
                  </a:lnTo>
                  <a:lnTo>
                    <a:pt x="15402" y="10439"/>
                  </a:lnTo>
                  <a:lnTo>
                    <a:pt x="18094" y="10228"/>
                  </a:lnTo>
                  <a:close/>
                </a:path>
              </a:pathLst>
            </a:custGeom>
            <a:solidFill>
              <a:schemeClr val="hlink"/>
            </a:solidFill>
            <a:ln>
              <a:noFill/>
            </a:ln>
            <a:effectLst/>
            <a:scene3d>
              <a:camera prst="legacyPerspectiveBottom">
                <a:rot lat="20699999" lon="19499999" rev="0"/>
              </a:camera>
              <a:lightRig rig="legacyHarsh1" dir="t"/>
            </a:scene3d>
            <a:sp3d extrusionH="227000" prstMaterial="legacyPlastic">
              <a:bevelT w="13500" h="13500" prst="angle"/>
              <a:bevelB w="13500" h="13500" prst="angle"/>
              <a:extrusionClr>
                <a:schemeClr val="hlink"/>
              </a:extrusionClr>
              <a:contourClr>
                <a:schemeClr val="hlink"/>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fontAlgn="base">
                <a:spcBef>
                  <a:spcPct val="0"/>
                </a:spcBef>
                <a:spcAft>
                  <a:spcPct val="0"/>
                </a:spcAft>
              </a:pPr>
              <a:endParaRPr lang="en-US">
                <a:solidFill>
                  <a:srgbClr val="000000"/>
                </a:solidFill>
              </a:endParaRPr>
            </a:p>
          </p:txBody>
        </p:sp>
        <p:sp>
          <p:nvSpPr>
            <p:cNvPr id="16" name="AutoShape 16">
              <a:extLst>
                <a:ext uri="{FF2B5EF4-FFF2-40B4-BE49-F238E27FC236}">
                  <a16:creationId xmlns:a16="http://schemas.microsoft.com/office/drawing/2014/main" id="{F1F8AEA1-0E27-43C9-BA91-13A0354C2C8A}"/>
                </a:ext>
              </a:extLst>
            </p:cNvPr>
            <p:cNvSpPr>
              <a:spLocks noChangeArrowheads="1"/>
            </p:cNvSpPr>
            <p:nvPr/>
          </p:nvSpPr>
          <p:spPr bwMode="gray">
            <a:xfrm rot="15973147">
              <a:off x="358" y="1306"/>
              <a:ext cx="2118" cy="2118"/>
            </a:xfrm>
            <a:custGeom>
              <a:avLst/>
              <a:gdLst>
                <a:gd name="G0" fmla="+- 597979 0 0"/>
                <a:gd name="G1" fmla="+- -3169399 0 0"/>
                <a:gd name="G2" fmla="+- 597979 0 -3169399"/>
                <a:gd name="G3" fmla="+- 10800 0 0"/>
                <a:gd name="G4" fmla="+- 0 0 597979"/>
                <a:gd name="T0" fmla="*/ 360 256 1"/>
                <a:gd name="T1" fmla="*/ 0 256 1"/>
                <a:gd name="G5" fmla="+- G2 T0 T1"/>
                <a:gd name="G6" fmla="?: G2 G2 G5"/>
                <a:gd name="G7" fmla="+- 0 0 G6"/>
                <a:gd name="G8" fmla="+- 7220 0 0"/>
                <a:gd name="G9" fmla="+- 0 0 -3169399"/>
                <a:gd name="G10" fmla="+- 7220 0 2700"/>
                <a:gd name="G11" fmla="cos G10 597979"/>
                <a:gd name="G12" fmla="sin G10 597979"/>
                <a:gd name="G13" fmla="cos 13500 597979"/>
                <a:gd name="G14" fmla="sin 13500 597979"/>
                <a:gd name="G15" fmla="+- G11 10800 0"/>
                <a:gd name="G16" fmla="+- G12 10800 0"/>
                <a:gd name="G17" fmla="+- G13 10800 0"/>
                <a:gd name="G18" fmla="+- G14 10800 0"/>
                <a:gd name="G19" fmla="*/ 7220 1 2"/>
                <a:gd name="G20" fmla="+- G19 5400 0"/>
                <a:gd name="G21" fmla="cos G20 597979"/>
                <a:gd name="G22" fmla="sin G20 597979"/>
                <a:gd name="G23" fmla="+- G21 10800 0"/>
                <a:gd name="G24" fmla="+- G12 G23 G22"/>
                <a:gd name="G25" fmla="+- G22 G23 G11"/>
                <a:gd name="G26" fmla="cos 10800 597979"/>
                <a:gd name="G27" fmla="sin 10800 597979"/>
                <a:gd name="G28" fmla="cos 7220 597979"/>
                <a:gd name="G29" fmla="sin 7220 597979"/>
                <a:gd name="G30" fmla="+- G26 10800 0"/>
                <a:gd name="G31" fmla="+- G27 10800 0"/>
                <a:gd name="G32" fmla="+- G28 10800 0"/>
                <a:gd name="G33" fmla="+- G29 10800 0"/>
                <a:gd name="G34" fmla="+- G19 5400 0"/>
                <a:gd name="G35" fmla="cos G34 -3169399"/>
                <a:gd name="G36" fmla="sin G34 -3169399"/>
                <a:gd name="G37" fmla="+/ -3169399 597979 2"/>
                <a:gd name="T2" fmla="*/ 180 256 1"/>
                <a:gd name="T3" fmla="*/ 0 256 1"/>
                <a:gd name="G38" fmla="+- G37 T2 T3"/>
                <a:gd name="G39" fmla="?: G2 G37 G38"/>
                <a:gd name="G40" fmla="cos 10800 G39"/>
                <a:gd name="G41" fmla="sin 10800 G39"/>
                <a:gd name="G42" fmla="cos 7220 G39"/>
                <a:gd name="G43" fmla="sin 7220 G39"/>
                <a:gd name="G44" fmla="+- G40 10800 0"/>
                <a:gd name="G45" fmla="+- G41 10800 0"/>
                <a:gd name="G46" fmla="+- G42 10800 0"/>
                <a:gd name="G47" fmla="+- G43 10800 0"/>
                <a:gd name="G48" fmla="+- G35 10800 0"/>
                <a:gd name="G49" fmla="+- G36 10800 0"/>
                <a:gd name="T4" fmla="*/ 20973 w 21600"/>
                <a:gd name="T5" fmla="*/ 7173 h 21600"/>
                <a:gd name="T6" fmla="*/ 16786 w 21600"/>
                <a:gd name="T7" fmla="*/ 4066 h 21600"/>
                <a:gd name="T8" fmla="*/ 17600 w 21600"/>
                <a:gd name="T9" fmla="*/ 8375 h 21600"/>
                <a:gd name="T10" fmla="*/ 24129 w 21600"/>
                <a:gd name="T11" fmla="*/ 12940 h 21600"/>
                <a:gd name="T12" fmla="*/ 18983 w 21600"/>
                <a:gd name="T13" fmla="*/ 16661 h 21600"/>
                <a:gd name="T14" fmla="*/ 15262 w 21600"/>
                <a:gd name="T15" fmla="*/ 11516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7928" y="11944"/>
                  </a:moveTo>
                  <a:cubicBezTo>
                    <a:pt x="17989" y="11566"/>
                    <a:pt x="18020" y="11183"/>
                    <a:pt x="18020" y="10800"/>
                  </a:cubicBezTo>
                  <a:cubicBezTo>
                    <a:pt x="18020" y="8737"/>
                    <a:pt x="17138" y="6774"/>
                    <a:pt x="15597" y="5404"/>
                  </a:cubicBezTo>
                  <a:lnTo>
                    <a:pt x="17975" y="2728"/>
                  </a:lnTo>
                  <a:cubicBezTo>
                    <a:pt x="20281" y="4778"/>
                    <a:pt x="21600" y="7715"/>
                    <a:pt x="21600" y="10800"/>
                  </a:cubicBezTo>
                  <a:cubicBezTo>
                    <a:pt x="21600" y="11373"/>
                    <a:pt x="21554" y="11946"/>
                    <a:pt x="21463" y="12512"/>
                  </a:cubicBezTo>
                  <a:lnTo>
                    <a:pt x="24129" y="12940"/>
                  </a:lnTo>
                  <a:lnTo>
                    <a:pt x="18983" y="16661"/>
                  </a:lnTo>
                  <a:lnTo>
                    <a:pt x="15262" y="11516"/>
                  </a:lnTo>
                  <a:lnTo>
                    <a:pt x="17928" y="11944"/>
                  </a:lnTo>
                  <a:close/>
                </a:path>
              </a:pathLst>
            </a:custGeom>
            <a:solidFill>
              <a:schemeClr val="accent2"/>
            </a:solidFill>
            <a:ln>
              <a:noFill/>
            </a:ln>
            <a:effectLst/>
            <a:scene3d>
              <a:camera prst="legacyPerspectiveBottom">
                <a:rot lat="20699999" lon="19499999" rev="0"/>
              </a:camera>
              <a:lightRig rig="legacyHarsh1" dir="t"/>
            </a:scene3d>
            <a:sp3d extrusionH="227000" prstMaterial="legacyPlastic">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fontAlgn="base">
                <a:spcBef>
                  <a:spcPct val="0"/>
                </a:spcBef>
                <a:spcAft>
                  <a:spcPct val="0"/>
                </a:spcAft>
              </a:pPr>
              <a:endParaRPr lang="en-US">
                <a:solidFill>
                  <a:srgbClr val="000000"/>
                </a:solidFill>
              </a:endParaRPr>
            </a:p>
          </p:txBody>
        </p:sp>
        <p:sp>
          <p:nvSpPr>
            <p:cNvPr id="17" name="AutoShape 17">
              <a:extLst>
                <a:ext uri="{FF2B5EF4-FFF2-40B4-BE49-F238E27FC236}">
                  <a16:creationId xmlns:a16="http://schemas.microsoft.com/office/drawing/2014/main" id="{F836979C-28B2-41D0-BEE9-67AC1E218A89}"/>
                </a:ext>
              </a:extLst>
            </p:cNvPr>
            <p:cNvSpPr>
              <a:spLocks noChangeArrowheads="1"/>
            </p:cNvSpPr>
            <p:nvPr/>
          </p:nvSpPr>
          <p:spPr bwMode="gray">
            <a:xfrm rot="10800000">
              <a:off x="358" y="1306"/>
              <a:ext cx="2118" cy="2118"/>
            </a:xfrm>
            <a:custGeom>
              <a:avLst/>
              <a:gdLst>
                <a:gd name="G0" fmla="+- 180296 0 0"/>
                <a:gd name="G1" fmla="+- -3798410 0 0"/>
                <a:gd name="G2" fmla="+- 180296 0 -3798410"/>
                <a:gd name="G3" fmla="+- 10800 0 0"/>
                <a:gd name="G4" fmla="+- 0 0 180296"/>
                <a:gd name="T0" fmla="*/ 360 256 1"/>
                <a:gd name="T1" fmla="*/ 0 256 1"/>
                <a:gd name="G5" fmla="+- G2 T0 T1"/>
                <a:gd name="G6" fmla="?: G2 G2 G5"/>
                <a:gd name="G7" fmla="+- 0 0 G6"/>
                <a:gd name="G8" fmla="+- 7146 0 0"/>
                <a:gd name="G9" fmla="+- 0 0 -3798410"/>
                <a:gd name="G10" fmla="+- 7146 0 2700"/>
                <a:gd name="G11" fmla="cos G10 180296"/>
                <a:gd name="G12" fmla="sin G10 180296"/>
                <a:gd name="G13" fmla="cos 13500 180296"/>
                <a:gd name="G14" fmla="sin 13500 180296"/>
                <a:gd name="G15" fmla="+- G11 10800 0"/>
                <a:gd name="G16" fmla="+- G12 10800 0"/>
                <a:gd name="G17" fmla="+- G13 10800 0"/>
                <a:gd name="G18" fmla="+- G14 10800 0"/>
                <a:gd name="G19" fmla="*/ 7146 1 2"/>
                <a:gd name="G20" fmla="+- G19 5400 0"/>
                <a:gd name="G21" fmla="cos G20 180296"/>
                <a:gd name="G22" fmla="sin G20 180296"/>
                <a:gd name="G23" fmla="+- G21 10800 0"/>
                <a:gd name="G24" fmla="+- G12 G23 G22"/>
                <a:gd name="G25" fmla="+- G22 G23 G11"/>
                <a:gd name="G26" fmla="cos 10800 180296"/>
                <a:gd name="G27" fmla="sin 10800 180296"/>
                <a:gd name="G28" fmla="cos 7146 180296"/>
                <a:gd name="G29" fmla="sin 7146 180296"/>
                <a:gd name="G30" fmla="+- G26 10800 0"/>
                <a:gd name="G31" fmla="+- G27 10800 0"/>
                <a:gd name="G32" fmla="+- G28 10800 0"/>
                <a:gd name="G33" fmla="+- G29 10800 0"/>
                <a:gd name="G34" fmla="+- G19 5400 0"/>
                <a:gd name="G35" fmla="cos G34 -3798410"/>
                <a:gd name="G36" fmla="sin G34 -3798410"/>
                <a:gd name="G37" fmla="+/ -3798410 180296 2"/>
                <a:gd name="T2" fmla="*/ 180 256 1"/>
                <a:gd name="T3" fmla="*/ 0 256 1"/>
                <a:gd name="G38" fmla="+- G37 T2 T3"/>
                <a:gd name="G39" fmla="?: G2 G37 G38"/>
                <a:gd name="G40" fmla="cos 10800 G39"/>
                <a:gd name="G41" fmla="sin 10800 G39"/>
                <a:gd name="G42" fmla="cos 7146 G39"/>
                <a:gd name="G43" fmla="sin 7146 G39"/>
                <a:gd name="G44" fmla="+- G40 10800 0"/>
                <a:gd name="G45" fmla="+- G41 10800 0"/>
                <a:gd name="G46" fmla="+- G42 10800 0"/>
                <a:gd name="G47" fmla="+- G43 10800 0"/>
                <a:gd name="G48" fmla="+- G35 10800 0"/>
                <a:gd name="G49" fmla="+- G36 10800 0"/>
                <a:gd name="T4" fmla="*/ 20370 w 21600"/>
                <a:gd name="T5" fmla="*/ 5795 h 21600"/>
                <a:gd name="T6" fmla="*/ 15560 w 21600"/>
                <a:gd name="T7" fmla="*/ 3193 h 21600"/>
                <a:gd name="T8" fmla="*/ 17132 w 21600"/>
                <a:gd name="T9" fmla="*/ 7488 h 21600"/>
                <a:gd name="T10" fmla="*/ 24284 w 21600"/>
                <a:gd name="T11" fmla="*/ 11447 h 21600"/>
                <a:gd name="T12" fmla="*/ 19545 w 21600"/>
                <a:gd name="T13" fmla="*/ 15752 h 21600"/>
                <a:gd name="T14" fmla="*/ 15240 w 21600"/>
                <a:gd name="T15" fmla="*/ 1101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7937" y="11142"/>
                  </a:moveTo>
                  <a:cubicBezTo>
                    <a:pt x="17943" y="11028"/>
                    <a:pt x="17946" y="10914"/>
                    <a:pt x="17946" y="10800"/>
                  </a:cubicBezTo>
                  <a:cubicBezTo>
                    <a:pt x="17946" y="8337"/>
                    <a:pt x="16678" y="6048"/>
                    <a:pt x="14591" y="4742"/>
                  </a:cubicBezTo>
                  <a:lnTo>
                    <a:pt x="16529" y="1645"/>
                  </a:lnTo>
                  <a:cubicBezTo>
                    <a:pt x="19684" y="3619"/>
                    <a:pt x="21600" y="7078"/>
                    <a:pt x="21600" y="10800"/>
                  </a:cubicBezTo>
                  <a:cubicBezTo>
                    <a:pt x="21600" y="10972"/>
                    <a:pt x="21595" y="11145"/>
                    <a:pt x="21587" y="11318"/>
                  </a:cubicBezTo>
                  <a:lnTo>
                    <a:pt x="24284" y="11447"/>
                  </a:lnTo>
                  <a:lnTo>
                    <a:pt x="19545" y="15752"/>
                  </a:lnTo>
                  <a:lnTo>
                    <a:pt x="15240" y="11013"/>
                  </a:lnTo>
                  <a:lnTo>
                    <a:pt x="17937" y="11142"/>
                  </a:lnTo>
                  <a:close/>
                </a:path>
              </a:pathLst>
            </a:custGeom>
            <a:solidFill>
              <a:schemeClr val="accent1"/>
            </a:solidFill>
            <a:ln>
              <a:noFill/>
            </a:ln>
            <a:effectLst/>
            <a:scene3d>
              <a:camera prst="legacyPerspectiveBottom">
                <a:rot lat="20699999" lon="19499999" rev="0"/>
              </a:camera>
              <a:lightRig rig="legacyHarsh1" dir="t"/>
            </a:scene3d>
            <a:sp3d extrusionH="227000" prstMaterial="legacyPlastic">
              <a:bevelT w="13500" h="13500" prst="angle"/>
              <a:bevelB w="13500" h="13500" prst="angle"/>
              <a:extrusionClr>
                <a:schemeClr val="accent1"/>
              </a:extrusionClr>
              <a:contourClr>
                <a:schemeClr val="accent1"/>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fontAlgn="base">
                <a:spcBef>
                  <a:spcPct val="0"/>
                </a:spcBef>
                <a:spcAft>
                  <a:spcPct val="0"/>
                </a:spcAft>
              </a:pPr>
              <a:endParaRPr lang="en-US">
                <a:solidFill>
                  <a:srgbClr val="000000"/>
                </a:solidFill>
              </a:endParaRPr>
            </a:p>
          </p:txBody>
        </p:sp>
        <p:sp>
          <p:nvSpPr>
            <p:cNvPr id="18" name="AutoShape 18">
              <a:extLst>
                <a:ext uri="{FF2B5EF4-FFF2-40B4-BE49-F238E27FC236}">
                  <a16:creationId xmlns:a16="http://schemas.microsoft.com/office/drawing/2014/main" id="{4CE0EAE9-9325-4CCD-88C0-EE3DFF1C0DA8}"/>
                </a:ext>
              </a:extLst>
            </p:cNvPr>
            <p:cNvSpPr>
              <a:spLocks noChangeArrowheads="1"/>
            </p:cNvSpPr>
            <p:nvPr/>
          </p:nvSpPr>
          <p:spPr bwMode="gray">
            <a:xfrm rot="5400000">
              <a:off x="358" y="1306"/>
              <a:ext cx="2118" cy="2118"/>
            </a:xfrm>
            <a:custGeom>
              <a:avLst/>
              <a:gdLst>
                <a:gd name="G0" fmla="+- -81284 0 0"/>
                <a:gd name="G1" fmla="+- -4233733 0 0"/>
                <a:gd name="G2" fmla="+- -81284 0 -4233733"/>
                <a:gd name="G3" fmla="+- 10800 0 0"/>
                <a:gd name="G4" fmla="+- 0 0 -81284"/>
                <a:gd name="T0" fmla="*/ 360 256 1"/>
                <a:gd name="T1" fmla="*/ 0 256 1"/>
                <a:gd name="G5" fmla="+- G2 T0 T1"/>
                <a:gd name="G6" fmla="?: G2 G2 G5"/>
                <a:gd name="G7" fmla="+- 0 0 G6"/>
                <a:gd name="G8" fmla="+- 7114 0 0"/>
                <a:gd name="G9" fmla="+- 0 0 -4233733"/>
                <a:gd name="G10" fmla="+- 7114 0 2700"/>
                <a:gd name="G11" fmla="cos G10 -81284"/>
                <a:gd name="G12" fmla="sin G10 -81284"/>
                <a:gd name="G13" fmla="cos 13500 -81284"/>
                <a:gd name="G14" fmla="sin 13500 -81284"/>
                <a:gd name="G15" fmla="+- G11 10800 0"/>
                <a:gd name="G16" fmla="+- G12 10800 0"/>
                <a:gd name="G17" fmla="+- G13 10800 0"/>
                <a:gd name="G18" fmla="+- G14 10800 0"/>
                <a:gd name="G19" fmla="*/ 7114 1 2"/>
                <a:gd name="G20" fmla="+- G19 5400 0"/>
                <a:gd name="G21" fmla="cos G20 -81284"/>
                <a:gd name="G22" fmla="sin G20 -81284"/>
                <a:gd name="G23" fmla="+- G21 10800 0"/>
                <a:gd name="G24" fmla="+- G12 G23 G22"/>
                <a:gd name="G25" fmla="+- G22 G23 G11"/>
                <a:gd name="G26" fmla="cos 10800 -81284"/>
                <a:gd name="G27" fmla="sin 10800 -81284"/>
                <a:gd name="G28" fmla="cos 7114 -81284"/>
                <a:gd name="G29" fmla="sin 7114 -81284"/>
                <a:gd name="G30" fmla="+- G26 10800 0"/>
                <a:gd name="G31" fmla="+- G27 10800 0"/>
                <a:gd name="G32" fmla="+- G28 10800 0"/>
                <a:gd name="G33" fmla="+- G29 10800 0"/>
                <a:gd name="G34" fmla="+- G19 5400 0"/>
                <a:gd name="G35" fmla="cos G34 -4233733"/>
                <a:gd name="G36" fmla="sin G34 -4233733"/>
                <a:gd name="G37" fmla="+/ -4233733 -81284 2"/>
                <a:gd name="T2" fmla="*/ 180 256 1"/>
                <a:gd name="T3" fmla="*/ 0 256 1"/>
                <a:gd name="G38" fmla="+- G37 T2 T3"/>
                <a:gd name="G39" fmla="?: G2 G37 G38"/>
                <a:gd name="G40" fmla="cos 10800 G39"/>
                <a:gd name="G41" fmla="sin 10800 G39"/>
                <a:gd name="G42" fmla="cos 7114 G39"/>
                <a:gd name="G43" fmla="sin 7114 G39"/>
                <a:gd name="G44" fmla="+- G40 10800 0"/>
                <a:gd name="G45" fmla="+- G41 10800 0"/>
                <a:gd name="G46" fmla="+- G42 10800 0"/>
                <a:gd name="G47" fmla="+- G43 10800 0"/>
                <a:gd name="G48" fmla="+- G35 10800 0"/>
                <a:gd name="G49" fmla="+- G36 10800 0"/>
                <a:gd name="T4" fmla="*/ 19865 w 21600"/>
                <a:gd name="T5" fmla="*/ 4930 h 21600"/>
                <a:gd name="T6" fmla="*/ 14641 w 21600"/>
                <a:gd name="T7" fmla="*/ 2708 h 21600"/>
                <a:gd name="T8" fmla="*/ 16771 w 21600"/>
                <a:gd name="T9" fmla="*/ 6933 h 21600"/>
                <a:gd name="T10" fmla="*/ 24296 w 21600"/>
                <a:gd name="T11" fmla="*/ 10507 h 21600"/>
                <a:gd name="T12" fmla="*/ 19852 w 21600"/>
                <a:gd name="T13" fmla="*/ 15148 h 21600"/>
                <a:gd name="T14" fmla="*/ 15212 w 21600"/>
                <a:gd name="T15" fmla="*/ 1070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7912" y="10646"/>
                  </a:moveTo>
                  <a:cubicBezTo>
                    <a:pt x="17854" y="7955"/>
                    <a:pt x="16282" y="5527"/>
                    <a:pt x="13851" y="4373"/>
                  </a:cubicBezTo>
                  <a:lnTo>
                    <a:pt x="15432" y="1043"/>
                  </a:lnTo>
                  <a:cubicBezTo>
                    <a:pt x="19123" y="2796"/>
                    <a:pt x="21509" y="6481"/>
                    <a:pt x="21597" y="10566"/>
                  </a:cubicBezTo>
                  <a:lnTo>
                    <a:pt x="24296" y="10507"/>
                  </a:lnTo>
                  <a:lnTo>
                    <a:pt x="19852" y="15148"/>
                  </a:lnTo>
                  <a:lnTo>
                    <a:pt x="15212" y="10704"/>
                  </a:lnTo>
                  <a:lnTo>
                    <a:pt x="17912" y="10646"/>
                  </a:lnTo>
                  <a:close/>
                </a:path>
              </a:pathLst>
            </a:custGeom>
            <a:solidFill>
              <a:schemeClr val="folHlink"/>
            </a:solidFill>
            <a:ln>
              <a:noFill/>
            </a:ln>
            <a:effectLst/>
            <a:scene3d>
              <a:camera prst="legacyPerspectiveBottom">
                <a:rot lat="20699999" lon="19499999" rev="0"/>
              </a:camera>
              <a:lightRig rig="legacyHarsh1" dir="t"/>
            </a:scene3d>
            <a:sp3d extrusionH="227000" prstMaterial="legacyPlastic">
              <a:bevelT w="13500" h="13500" prst="angle"/>
              <a:bevelB w="13500" h="13500" prst="angle"/>
              <a:extrusionClr>
                <a:schemeClr val="folHlink"/>
              </a:extrusionClr>
              <a:contourClr>
                <a:schemeClr val="folHlink"/>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fontAlgn="base">
                <a:spcBef>
                  <a:spcPct val="0"/>
                </a:spcBef>
                <a:spcAft>
                  <a:spcPct val="0"/>
                </a:spcAft>
              </a:pPr>
              <a:endParaRPr lang="en-US">
                <a:solidFill>
                  <a:srgbClr val="000000"/>
                </a:solidFill>
              </a:endParaRPr>
            </a:p>
          </p:txBody>
        </p:sp>
      </p:grpSp>
      <p:grpSp>
        <p:nvGrpSpPr>
          <p:cNvPr id="24" name="Group 23">
            <a:extLst>
              <a:ext uri="{FF2B5EF4-FFF2-40B4-BE49-F238E27FC236}">
                <a16:creationId xmlns:a16="http://schemas.microsoft.com/office/drawing/2014/main" id="{0679E6D7-2D1F-4054-B3AD-5D41F4F67D2B}"/>
              </a:ext>
            </a:extLst>
          </p:cNvPr>
          <p:cNvGrpSpPr/>
          <p:nvPr/>
        </p:nvGrpSpPr>
        <p:grpSpPr>
          <a:xfrm>
            <a:off x="5018002" y="4474055"/>
            <a:ext cx="6862929" cy="1278419"/>
            <a:chOff x="4592314" y="3923699"/>
            <a:chExt cx="6862929" cy="1278419"/>
          </a:xfrm>
        </p:grpSpPr>
        <p:sp>
          <p:nvSpPr>
            <p:cNvPr id="19" name="Rectangle 12">
              <a:extLst>
                <a:ext uri="{FF2B5EF4-FFF2-40B4-BE49-F238E27FC236}">
                  <a16:creationId xmlns:a16="http://schemas.microsoft.com/office/drawing/2014/main" id="{3104B893-CDBF-4B18-9862-CD53AEB34F24}"/>
                </a:ext>
              </a:extLst>
            </p:cNvPr>
            <p:cNvSpPr>
              <a:spLocks noChangeArrowheads="1"/>
            </p:cNvSpPr>
            <p:nvPr/>
          </p:nvSpPr>
          <p:spPr bwMode="blackGray">
            <a:xfrm>
              <a:off x="4592314" y="3923699"/>
              <a:ext cx="6862929" cy="369332"/>
            </a:xfrm>
            <a:prstGeom prst="rect">
              <a:avLst/>
            </a:prstGeom>
            <a:noFill/>
            <a:ln>
              <a:noFill/>
            </a:ln>
            <a:effectLst/>
            <a:extLst>
              <a:ext uri="{909E8E84-426E-40DD-AFC4-6F175D3DCCD1}">
                <a14:hiddenFill xmlns:a14="http://schemas.microsoft.com/office/drawing/2010/main">
                  <a:gradFill rotWithShape="1">
                    <a:gsLst>
                      <a:gs pos="0">
                        <a:srgbClr val="FFFFFF"/>
                      </a:gs>
                      <a:gs pos="100000">
                        <a:srgbClr val="FFFFFF">
                          <a:gamma/>
                          <a:tint val="0"/>
                          <a:invGamma/>
                          <a:alpha val="0"/>
                        </a:srgbClr>
                      </a:gs>
                    </a:gsLst>
                    <a:lin ang="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buFontTx/>
                <a:buChar char="•"/>
              </a:pPr>
              <a:r>
                <a:rPr lang="en-US" b="1" dirty="0">
                  <a:solidFill>
                    <a:srgbClr val="C00000"/>
                  </a:solidFill>
                  <a:latin typeface="Times New Roman" panose="02020603050405020304" pitchFamily="18" charset="0"/>
                  <a:cs typeface="Times New Roman" panose="02020603050405020304" pitchFamily="18" charset="0"/>
                </a:rPr>
                <a:t>It matches the number of years a scholar has been working </a:t>
              </a:r>
              <a:r>
                <a:rPr lang="en-US" b="1" dirty="0">
                  <a:solidFill>
                    <a:srgbClr val="DE608D"/>
                  </a:solidFill>
                  <a:latin typeface="Times New Roman" panose="02020603050405020304" pitchFamily="18" charset="0"/>
                  <a:cs typeface="Times New Roman" panose="02020603050405020304" pitchFamily="18" charset="0"/>
                </a:rPr>
                <a:t> </a:t>
              </a:r>
            </a:p>
          </p:txBody>
        </p:sp>
        <p:sp>
          <p:nvSpPr>
            <p:cNvPr id="20" name="Text Box 13">
              <a:extLst>
                <a:ext uri="{FF2B5EF4-FFF2-40B4-BE49-F238E27FC236}">
                  <a16:creationId xmlns:a16="http://schemas.microsoft.com/office/drawing/2014/main" id="{687A37C9-F857-41BA-BDAF-3AF181098029}"/>
                </a:ext>
              </a:extLst>
            </p:cNvPr>
            <p:cNvSpPr txBox="1">
              <a:spLocks noChangeArrowheads="1"/>
            </p:cNvSpPr>
            <p:nvPr/>
          </p:nvSpPr>
          <p:spPr bwMode="gray">
            <a:xfrm>
              <a:off x="5262517" y="4248011"/>
              <a:ext cx="558476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ko-KR"/>
              </a:defPPr>
              <a:lvl1pPr eaLnBrk="0" fontAlgn="base" hangingPunct="0">
                <a:spcBef>
                  <a:spcPct val="0"/>
                </a:spcBef>
                <a:spcAft>
                  <a:spcPct val="0"/>
                </a:spcAft>
                <a:defRPr sz="1400">
                  <a:latin typeface="Times New Roman" panose="02020603050405020304" pitchFamily="18" charset="0"/>
                  <a:cs typeface="Times New Roman" panose="02020603050405020304" pitchFamily="18" charset="0"/>
                </a:defRPr>
              </a:lvl1pPr>
            </a:lstStyle>
            <a:p>
              <a:r>
                <a:rPr lang="en-US" dirty="0"/>
                <a:t>It is calculated by dividing a scientist’s h-index by the number of years that have passed since the first publication, with a score of </a:t>
              </a:r>
              <a:r>
                <a:rPr lang="en-US" b="1" dirty="0"/>
                <a:t>1</a:t>
              </a:r>
              <a:r>
                <a:rPr lang="en-US" dirty="0"/>
                <a:t> being very good, </a:t>
              </a:r>
              <a:r>
                <a:rPr lang="en-US" b="1" dirty="0"/>
                <a:t>2</a:t>
              </a:r>
              <a:r>
                <a:rPr lang="en-US" dirty="0"/>
                <a:t> being outstanding and </a:t>
              </a:r>
              <a:r>
                <a:rPr lang="en-US" b="1" dirty="0"/>
                <a:t>3</a:t>
              </a:r>
              <a:r>
                <a:rPr lang="en-US" dirty="0"/>
                <a:t> truly exceptional. </a:t>
              </a:r>
              <a:endParaRPr lang="en-US" dirty="0">
                <a:solidFill>
                  <a:srgbClr val="535657"/>
                </a:solidFill>
                <a:latin typeface="Open Sans"/>
              </a:endParaRPr>
            </a:p>
            <a:p>
              <a:endParaRPr lang="en-US" dirty="0"/>
            </a:p>
          </p:txBody>
        </p:sp>
      </p:grpSp>
      <p:sp>
        <p:nvSpPr>
          <p:cNvPr id="26" name="TextBox 25">
            <a:extLst>
              <a:ext uri="{FF2B5EF4-FFF2-40B4-BE49-F238E27FC236}">
                <a16:creationId xmlns:a16="http://schemas.microsoft.com/office/drawing/2014/main" id="{2AC39408-F758-429F-AF03-C1E1AE7BF646}"/>
              </a:ext>
            </a:extLst>
          </p:cNvPr>
          <p:cNvSpPr txBox="1"/>
          <p:nvPr/>
        </p:nvSpPr>
        <p:spPr>
          <a:xfrm>
            <a:off x="11393014" y="6186714"/>
            <a:ext cx="489857" cy="369332"/>
          </a:xfrm>
          <a:prstGeom prst="rect">
            <a:avLst/>
          </a:prstGeom>
          <a:noFill/>
        </p:spPr>
        <p:txBody>
          <a:bodyPr wrap="square" rtlCol="0">
            <a:spAutoFit/>
          </a:bodyPr>
          <a:lstStyle/>
          <a:p>
            <a:r>
              <a:rPr lang="en-US" dirty="0"/>
              <a:t>10</a:t>
            </a:r>
          </a:p>
        </p:txBody>
      </p:sp>
      <p:pic>
        <p:nvPicPr>
          <p:cNvPr id="60" name="Picture 59">
            <a:extLst>
              <a:ext uri="{FF2B5EF4-FFF2-40B4-BE49-F238E27FC236}">
                <a16:creationId xmlns:a16="http://schemas.microsoft.com/office/drawing/2014/main" id="{BC2DE0C8-A7F1-4E1B-AC28-45082C2095EA}"/>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58973" y="168935"/>
            <a:ext cx="1248851" cy="1479221"/>
          </a:xfrm>
          <a:prstGeom prst="rect">
            <a:avLst/>
          </a:prstGeom>
        </p:spPr>
      </p:pic>
      <p:sp>
        <p:nvSpPr>
          <p:cNvPr id="27" name="Content Placeholder 2">
            <a:extLst>
              <a:ext uri="{FF2B5EF4-FFF2-40B4-BE49-F238E27FC236}">
                <a16:creationId xmlns:a16="http://schemas.microsoft.com/office/drawing/2014/main" id="{816E0209-251E-459C-A87F-B58CDA37CFD2}"/>
              </a:ext>
            </a:extLst>
          </p:cNvPr>
          <p:cNvSpPr txBox="1">
            <a:spLocks/>
          </p:cNvSpPr>
          <p:nvPr/>
        </p:nvSpPr>
        <p:spPr bwMode="auto">
          <a:xfrm>
            <a:off x="574230" y="2469624"/>
            <a:ext cx="11215695" cy="1034420"/>
          </a:xfrm>
          <a:prstGeom prst="rect">
            <a:avLst/>
          </a:prstGeom>
          <a:ln w="76200">
            <a:solidFill>
              <a:schemeClr val="accent4">
                <a:lumMod val="75000"/>
              </a:schemeClr>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latinLnBrk="0">
              <a:buClr>
                <a:srgbClr val="C00000"/>
              </a:buClr>
              <a:buSzPct val="116000"/>
              <a:buNone/>
            </a:pPr>
            <a:r>
              <a:rPr lang="en-US" dirty="0">
                <a:solidFill>
                  <a:srgbClr val="FF0000"/>
                </a:solidFill>
                <a:latin typeface="Times New Roman" panose="02020603050405020304" pitchFamily="18" charset="0"/>
                <a:cs typeface="Times New Roman" panose="02020603050405020304" pitchFamily="18" charset="0"/>
                <a:sym typeface="Webdings" panose="05030102010509060703" pitchFamily="18" charset="2"/>
              </a:rPr>
              <a:t> </a:t>
            </a:r>
            <a:r>
              <a:rPr lang="en-US" sz="2400" dirty="0">
                <a:latin typeface="Times New Roman" panose="02020603050405020304" pitchFamily="18" charset="0"/>
                <a:cs typeface="Times New Roman" panose="02020603050405020304" pitchFamily="18" charset="0"/>
              </a:rPr>
              <a:t>Having a few publications well-remarked by colleagues  better than having a long list of publications cited poorly. </a:t>
            </a:r>
          </a:p>
        </p:txBody>
      </p:sp>
      <p:sp>
        <p:nvSpPr>
          <p:cNvPr id="28" name="Content Placeholder 2">
            <a:extLst>
              <a:ext uri="{FF2B5EF4-FFF2-40B4-BE49-F238E27FC236}">
                <a16:creationId xmlns:a16="http://schemas.microsoft.com/office/drawing/2014/main" id="{0914A2AF-818B-4AC0-A580-40934065D307}"/>
              </a:ext>
            </a:extLst>
          </p:cNvPr>
          <p:cNvSpPr txBox="1">
            <a:spLocks/>
          </p:cNvSpPr>
          <p:nvPr/>
        </p:nvSpPr>
        <p:spPr bwMode="auto">
          <a:xfrm>
            <a:off x="1151468" y="4198115"/>
            <a:ext cx="10184744" cy="1034420"/>
          </a:xfrm>
          <a:prstGeom prst="rect">
            <a:avLst/>
          </a:prstGeom>
          <a:ln w="76200">
            <a:solidFill>
              <a:schemeClr val="accent4">
                <a:lumMod val="75000"/>
              </a:schemeClr>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latinLnBrk="0">
              <a:buClr>
                <a:srgbClr val="C00000"/>
              </a:buClr>
              <a:buSzPct val="116000"/>
              <a:buNone/>
            </a:pPr>
            <a:r>
              <a:rPr lang="en-US" dirty="0">
                <a:solidFill>
                  <a:srgbClr val="FF0000"/>
                </a:solidFill>
                <a:cs typeface="Times New Roman" panose="02020603050405020304" pitchFamily="18" charset="0"/>
                <a:sym typeface="Webdings" panose="05030102010509060703" pitchFamily="18" charset="2"/>
              </a:rPr>
              <a:t> </a:t>
            </a:r>
            <a:r>
              <a:rPr lang="en-US" sz="2400" dirty="0"/>
              <a:t>After 20 years of research, an h-index of </a:t>
            </a:r>
            <a:r>
              <a:rPr lang="en-US" sz="2400" dirty="0">
                <a:solidFill>
                  <a:srgbClr val="00B0F0"/>
                </a:solidFill>
              </a:rPr>
              <a:t>20</a:t>
            </a:r>
            <a:r>
              <a:rPr lang="en-US" sz="2400" dirty="0"/>
              <a:t> is </a:t>
            </a:r>
            <a:r>
              <a:rPr lang="en-US" sz="2400" dirty="0">
                <a:solidFill>
                  <a:srgbClr val="00B0F0"/>
                </a:solidFill>
              </a:rPr>
              <a:t>good</a:t>
            </a:r>
            <a:r>
              <a:rPr lang="en-US" sz="2400" dirty="0"/>
              <a:t>, </a:t>
            </a:r>
            <a:r>
              <a:rPr lang="en-US" sz="2400" dirty="0">
                <a:solidFill>
                  <a:srgbClr val="00B050"/>
                </a:solidFill>
              </a:rPr>
              <a:t>40</a:t>
            </a:r>
            <a:r>
              <a:rPr lang="en-US" sz="2400" dirty="0"/>
              <a:t> is </a:t>
            </a:r>
            <a:r>
              <a:rPr lang="en-US" sz="2400" dirty="0">
                <a:solidFill>
                  <a:srgbClr val="00B050"/>
                </a:solidFill>
              </a:rPr>
              <a:t>outstanding</a:t>
            </a:r>
            <a:r>
              <a:rPr lang="en-US" sz="2400" dirty="0"/>
              <a:t>, and </a:t>
            </a:r>
            <a:r>
              <a:rPr lang="en-US" sz="2400" dirty="0">
                <a:solidFill>
                  <a:srgbClr val="7030A0"/>
                </a:solidFill>
              </a:rPr>
              <a:t>60</a:t>
            </a:r>
            <a:r>
              <a:rPr lang="en-US" sz="2400" dirty="0"/>
              <a:t> is </a:t>
            </a:r>
            <a:r>
              <a:rPr lang="en-US" sz="2400" dirty="0">
                <a:solidFill>
                  <a:srgbClr val="7030A0"/>
                </a:solidFill>
              </a:rPr>
              <a:t>exceptional</a:t>
            </a:r>
            <a:r>
              <a:rPr lang="en-US" sz="2400" dirty="0"/>
              <a:t>. </a:t>
            </a:r>
            <a:endParaRPr lang="en-US" sz="2400" dirty="0">
              <a:solidFill>
                <a:srgbClr val="535657"/>
              </a:solidFill>
            </a:endParaRPr>
          </a:p>
          <a:p>
            <a:pPr marL="0" indent="0" algn="just" latinLnBrk="0">
              <a:buClr>
                <a:srgbClr val="C00000"/>
              </a:buClr>
              <a:buSzPct val="116000"/>
              <a:buNone/>
            </a:pPr>
            <a:endParaRPr lang="en-US" sz="2400" dirty="0">
              <a:cs typeface="Times New Roman" panose="02020603050405020304" pitchFamily="18" charset="0"/>
            </a:endParaRPr>
          </a:p>
        </p:txBody>
      </p:sp>
    </p:spTree>
    <p:extLst>
      <p:ext uri="{BB962C8B-B14F-4D97-AF65-F5344CB8AC3E}">
        <p14:creationId xmlns:p14="http://schemas.microsoft.com/office/powerpoint/2010/main" val="3697650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grpId="1" nodeType="clickEffect">
                                  <p:stCondLst>
                                    <p:cond delay="0"/>
                                  </p:stCondLst>
                                  <p:childTnLst>
                                    <p:animEffect transition="out" filter="fade">
                                      <p:cBhvr>
                                        <p:cTn id="11" dur="1000"/>
                                        <p:tgtEl>
                                          <p:spTgt spid="27"/>
                                        </p:tgtEl>
                                      </p:cBhvr>
                                    </p:animEffect>
                                    <p:anim calcmode="lin" valueType="num">
                                      <p:cBhvr>
                                        <p:cTn id="12" dur="1000"/>
                                        <p:tgtEl>
                                          <p:spTgt spid="27"/>
                                        </p:tgtEl>
                                        <p:attrNameLst>
                                          <p:attrName>ppt_x</p:attrName>
                                        </p:attrNameLst>
                                      </p:cBhvr>
                                      <p:tavLst>
                                        <p:tav tm="0">
                                          <p:val>
                                            <p:strVal val="ppt_x"/>
                                          </p:val>
                                        </p:tav>
                                        <p:tav tm="100000">
                                          <p:val>
                                            <p:strVal val="ppt_x"/>
                                          </p:val>
                                        </p:tav>
                                      </p:tavLst>
                                    </p:anim>
                                    <p:anim calcmode="lin" valueType="num">
                                      <p:cBhvr>
                                        <p:cTn id="13" dur="1000"/>
                                        <p:tgtEl>
                                          <p:spTgt spid="27"/>
                                        </p:tgtEl>
                                        <p:attrNameLst>
                                          <p:attrName>ppt_y</p:attrName>
                                        </p:attrNameLst>
                                      </p:cBhvr>
                                      <p:tavLst>
                                        <p:tav tm="0">
                                          <p:val>
                                            <p:strVal val="ppt_y"/>
                                          </p:val>
                                        </p:tav>
                                        <p:tav tm="100000">
                                          <p:val>
                                            <p:strVal val="ppt_y+.1"/>
                                          </p:val>
                                        </p:tav>
                                      </p:tavLst>
                                    </p:anim>
                                    <p:set>
                                      <p:cBhvr>
                                        <p:cTn id="14" dur="1" fill="hold">
                                          <p:stCondLst>
                                            <p:cond delay="999"/>
                                          </p:stCondLst>
                                        </p:cTn>
                                        <p:tgtEl>
                                          <p:spTgt spid="2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circle(in)">
                                      <p:cBhvr>
                                        <p:cTn id="19" dur="20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arn(inVertical)">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down)">
                                      <p:cBhvr>
                                        <p:cTn id="41" dur="500"/>
                                        <p:tgtEl>
                                          <p:spTgt spid="28"/>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xit" presetSubtype="0" fill="hold" grpId="1" nodeType="clickEffect">
                                  <p:stCondLst>
                                    <p:cond delay="0"/>
                                  </p:stCondLst>
                                  <p:childTnLst>
                                    <p:animEffect transition="out" filter="fade">
                                      <p:cBhvr>
                                        <p:cTn id="45" dur="1000"/>
                                        <p:tgtEl>
                                          <p:spTgt spid="28"/>
                                        </p:tgtEl>
                                      </p:cBhvr>
                                    </p:animEffect>
                                    <p:anim calcmode="lin" valueType="num">
                                      <p:cBhvr>
                                        <p:cTn id="46" dur="1000"/>
                                        <p:tgtEl>
                                          <p:spTgt spid="28"/>
                                        </p:tgtEl>
                                        <p:attrNameLst>
                                          <p:attrName>ppt_x</p:attrName>
                                        </p:attrNameLst>
                                      </p:cBhvr>
                                      <p:tavLst>
                                        <p:tav tm="0">
                                          <p:val>
                                            <p:strVal val="ppt_x"/>
                                          </p:val>
                                        </p:tav>
                                        <p:tav tm="100000">
                                          <p:val>
                                            <p:strVal val="ppt_x"/>
                                          </p:val>
                                        </p:tav>
                                      </p:tavLst>
                                    </p:anim>
                                    <p:anim calcmode="lin" valueType="num">
                                      <p:cBhvr>
                                        <p:cTn id="47" dur="1000"/>
                                        <p:tgtEl>
                                          <p:spTgt spid="28"/>
                                        </p:tgtEl>
                                        <p:attrNameLst>
                                          <p:attrName>ppt_y</p:attrName>
                                        </p:attrNameLst>
                                      </p:cBhvr>
                                      <p:tavLst>
                                        <p:tav tm="0">
                                          <p:val>
                                            <p:strVal val="ppt_y"/>
                                          </p:val>
                                        </p:tav>
                                        <p:tav tm="100000">
                                          <p:val>
                                            <p:strVal val="ppt_y+.1"/>
                                          </p:val>
                                        </p:tav>
                                      </p:tavLst>
                                    </p:anim>
                                    <p:set>
                                      <p:cBhvr>
                                        <p:cTn id="48" dur="1" fill="hold">
                                          <p:stCondLst>
                                            <p:cond delay="999"/>
                                          </p:stCondLst>
                                        </p:cTn>
                                        <p:tgtEl>
                                          <p:spTgt spid="28"/>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1000"/>
                                        <p:tgtEl>
                                          <p:spTgt spid="25"/>
                                        </p:tgtEl>
                                      </p:cBhvr>
                                    </p:animEffect>
                                    <p:anim calcmode="lin" valueType="num">
                                      <p:cBhvr>
                                        <p:cTn id="54" dur="1000" fill="hold"/>
                                        <p:tgtEl>
                                          <p:spTgt spid="25"/>
                                        </p:tgtEl>
                                        <p:attrNameLst>
                                          <p:attrName>ppt_x</p:attrName>
                                        </p:attrNameLst>
                                      </p:cBhvr>
                                      <p:tavLst>
                                        <p:tav tm="0">
                                          <p:val>
                                            <p:strVal val="#ppt_x"/>
                                          </p:val>
                                        </p:tav>
                                        <p:tav tm="100000">
                                          <p:val>
                                            <p:strVal val="#ppt_x"/>
                                          </p:val>
                                        </p:tav>
                                      </p:tavLst>
                                    </p:anim>
                                    <p:anim calcmode="lin" valueType="num">
                                      <p:cBhvr>
                                        <p:cTn id="5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8" grpId="0" animBg="1"/>
      <p:bldP spid="28"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6D79D77D-1FF4-49AD-A79B-2DC751D88A0A}"/>
              </a:ext>
            </a:extLst>
          </p:cNvPr>
          <p:cNvSpPr>
            <a:spLocks noGrp="1" noChangeArrowheads="1"/>
          </p:cNvSpPr>
          <p:nvPr>
            <p:ph type="title"/>
          </p:nvPr>
        </p:nvSpPr>
        <p:spPr>
          <a:xfrm>
            <a:off x="565148" y="419078"/>
            <a:ext cx="9568666" cy="636982"/>
          </a:xfrm>
        </p:spPr>
        <p:txBody>
          <a:bodyPr>
            <a:noAutofit/>
          </a:bodyPr>
          <a:lstStyle/>
          <a:p>
            <a:pPr>
              <a:lnSpc>
                <a:spcPct val="150000"/>
              </a:lnSpc>
              <a:spcBef>
                <a:spcPct val="20000"/>
              </a:spcBef>
              <a:buClr>
                <a:srgbClr val="FF0000"/>
              </a:buClr>
              <a:buSzPct val="120000"/>
            </a:pPr>
            <a:r>
              <a:rPr lang="en-US" b="1" dirty="0">
                <a:solidFill>
                  <a:srgbClr val="002060"/>
                </a:solidFill>
                <a:effectLst>
                  <a:outerShdw blurRad="38100" dist="38100" dir="2700000" algn="tl">
                    <a:srgbClr val="000000">
                      <a:alpha val="43137"/>
                    </a:srgbClr>
                  </a:outerShdw>
                </a:effectLst>
                <a:latin typeface="Thames-RegularIta" pitchFamily="2" charset="0"/>
                <a:cs typeface="Times New Roman" panose="02020603050405020304" pitchFamily="18" charset="0"/>
              </a:rPr>
              <a:t>How can I increase my h-index</a:t>
            </a:r>
            <a:r>
              <a:rPr lang="en-US" altLang="ko-KR" sz="4400" b="1" dirty="0">
                <a:solidFill>
                  <a:srgbClr val="002060"/>
                </a:solidFill>
                <a:effectLst>
                  <a:outerShdw blurRad="38100" dist="38100" dir="2700000" algn="tl">
                    <a:srgbClr val="000000">
                      <a:alpha val="43137"/>
                    </a:srgbClr>
                  </a:outerShdw>
                </a:effectLst>
                <a:latin typeface="Thames-RegularIta" pitchFamily="2" charset="0"/>
                <a:cs typeface="Times New Roman" panose="02020603050405020304" pitchFamily="18" charset="0"/>
              </a:rPr>
              <a:t>?</a:t>
            </a:r>
          </a:p>
        </p:txBody>
      </p:sp>
      <p:grpSp>
        <p:nvGrpSpPr>
          <p:cNvPr id="3" name="Group 2">
            <a:extLst>
              <a:ext uri="{FF2B5EF4-FFF2-40B4-BE49-F238E27FC236}">
                <a16:creationId xmlns:a16="http://schemas.microsoft.com/office/drawing/2014/main" id="{CC424E09-5C79-4AA7-BDCC-7E37912B2FFB}"/>
              </a:ext>
            </a:extLst>
          </p:cNvPr>
          <p:cNvGrpSpPr/>
          <p:nvPr/>
        </p:nvGrpSpPr>
        <p:grpSpPr>
          <a:xfrm>
            <a:off x="1158695" y="2015101"/>
            <a:ext cx="3428999" cy="746125"/>
            <a:chOff x="1152346" y="2161898"/>
            <a:chExt cx="3428999" cy="746125"/>
          </a:xfrm>
        </p:grpSpPr>
        <p:grpSp>
          <p:nvGrpSpPr>
            <p:cNvPr id="5" name="Group 4">
              <a:extLst>
                <a:ext uri="{FF2B5EF4-FFF2-40B4-BE49-F238E27FC236}">
                  <a16:creationId xmlns:a16="http://schemas.microsoft.com/office/drawing/2014/main" id="{8E9D59F5-3C95-415D-9BDA-C97A23498778}"/>
                </a:ext>
              </a:extLst>
            </p:cNvPr>
            <p:cNvGrpSpPr>
              <a:grpSpLocks/>
            </p:cNvGrpSpPr>
            <p:nvPr/>
          </p:nvGrpSpPr>
          <p:grpSpPr bwMode="auto">
            <a:xfrm>
              <a:off x="1165045" y="2161898"/>
              <a:ext cx="3416300" cy="688975"/>
              <a:chOff x="720" y="1392"/>
              <a:chExt cx="4058" cy="480"/>
            </a:xfrm>
          </p:grpSpPr>
          <p:sp>
            <p:nvSpPr>
              <p:cNvPr id="23" name="AutoShape 5">
                <a:extLst>
                  <a:ext uri="{FF2B5EF4-FFF2-40B4-BE49-F238E27FC236}">
                    <a16:creationId xmlns:a16="http://schemas.microsoft.com/office/drawing/2014/main" id="{7288006D-619C-4CCB-854D-2D6C86B62476}"/>
                  </a:ext>
                </a:extLst>
              </p:cNvPr>
              <p:cNvSpPr>
                <a:spLocks noChangeArrowheads="1"/>
              </p:cNvSpPr>
              <p:nvPr/>
            </p:nvSpPr>
            <p:spPr bwMode="gray">
              <a:xfrm>
                <a:off x="720" y="1392"/>
                <a:ext cx="4058" cy="480"/>
              </a:xfrm>
              <a:prstGeom prst="roundRect">
                <a:avLst>
                  <a:gd name="adj" fmla="val 17509"/>
                </a:avLst>
              </a:prstGeom>
              <a:gradFill rotWithShape="1">
                <a:gsLst>
                  <a:gs pos="0">
                    <a:srgbClr val="35ADE3"/>
                  </a:gs>
                  <a:gs pos="50000">
                    <a:srgbClr val="35ADE3">
                      <a:gamma/>
                      <a:shade val="92157"/>
                      <a:invGamma/>
                    </a:srgbClr>
                  </a:gs>
                  <a:gs pos="100000">
                    <a:srgbClr val="35ADE3"/>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grpSp>
            <p:nvGrpSpPr>
              <p:cNvPr id="24" name="Group 6">
                <a:extLst>
                  <a:ext uri="{FF2B5EF4-FFF2-40B4-BE49-F238E27FC236}">
                    <a16:creationId xmlns:a16="http://schemas.microsoft.com/office/drawing/2014/main" id="{124F5611-3A45-4CA6-BAEA-38883BF181C3}"/>
                  </a:ext>
                </a:extLst>
              </p:cNvPr>
              <p:cNvGrpSpPr>
                <a:grpSpLocks/>
              </p:cNvGrpSpPr>
              <p:nvPr/>
            </p:nvGrpSpPr>
            <p:grpSpPr bwMode="auto">
              <a:xfrm>
                <a:off x="730" y="1407"/>
                <a:ext cx="4043" cy="444"/>
                <a:chOff x="744" y="1407"/>
                <a:chExt cx="3988" cy="444"/>
              </a:xfrm>
            </p:grpSpPr>
            <p:sp>
              <p:nvSpPr>
                <p:cNvPr id="25" name="AutoShape 7">
                  <a:extLst>
                    <a:ext uri="{FF2B5EF4-FFF2-40B4-BE49-F238E27FC236}">
                      <a16:creationId xmlns:a16="http://schemas.microsoft.com/office/drawing/2014/main" id="{5F97357F-8939-48D0-A830-70CFA8E5C598}"/>
                    </a:ext>
                  </a:extLst>
                </p:cNvPr>
                <p:cNvSpPr>
                  <a:spLocks noChangeArrowheads="1"/>
                </p:cNvSpPr>
                <p:nvPr/>
              </p:nvSpPr>
              <p:spPr bwMode="gray">
                <a:xfrm>
                  <a:off x="744" y="1736"/>
                  <a:ext cx="3988" cy="115"/>
                </a:xfrm>
                <a:prstGeom prst="roundRect">
                  <a:avLst>
                    <a:gd name="adj" fmla="val 50000"/>
                  </a:avLst>
                </a:prstGeom>
                <a:gradFill rotWithShape="1">
                  <a:gsLst>
                    <a:gs pos="0">
                      <a:srgbClr val="35ADE3">
                        <a:alpha val="0"/>
                      </a:srgbClr>
                    </a:gs>
                    <a:gs pos="100000">
                      <a:srgbClr val="35ADE3">
                        <a:gamma/>
                        <a:tint val="0"/>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sp>
              <p:nvSpPr>
                <p:cNvPr id="26" name="AutoShape 8">
                  <a:extLst>
                    <a:ext uri="{FF2B5EF4-FFF2-40B4-BE49-F238E27FC236}">
                      <a16:creationId xmlns:a16="http://schemas.microsoft.com/office/drawing/2014/main" id="{CA1FC5FF-E15C-4565-AA07-33FD2AF31828}"/>
                    </a:ext>
                  </a:extLst>
                </p:cNvPr>
                <p:cNvSpPr>
                  <a:spLocks noChangeArrowheads="1"/>
                </p:cNvSpPr>
                <p:nvPr/>
              </p:nvSpPr>
              <p:spPr bwMode="gray">
                <a:xfrm>
                  <a:off x="744" y="1407"/>
                  <a:ext cx="3988" cy="115"/>
                </a:xfrm>
                <a:prstGeom prst="roundRect">
                  <a:avLst>
                    <a:gd name="adj" fmla="val 50000"/>
                  </a:avLst>
                </a:prstGeom>
                <a:gradFill rotWithShape="1">
                  <a:gsLst>
                    <a:gs pos="0">
                      <a:srgbClr val="35ADE3">
                        <a:gamma/>
                        <a:tint val="15686"/>
                        <a:invGamma/>
                      </a:srgbClr>
                    </a:gs>
                    <a:gs pos="100000">
                      <a:srgbClr val="35ADE3">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grpSp>
        </p:grpSp>
        <p:sp>
          <p:nvSpPr>
            <p:cNvPr id="9" name="Text Box 19">
              <a:extLst>
                <a:ext uri="{FF2B5EF4-FFF2-40B4-BE49-F238E27FC236}">
                  <a16:creationId xmlns:a16="http://schemas.microsoft.com/office/drawing/2014/main" id="{D342D14E-1675-4C0B-A614-F62F34D14D3E}"/>
                </a:ext>
              </a:extLst>
            </p:cNvPr>
            <p:cNvSpPr txBox="1">
              <a:spLocks noChangeArrowheads="1"/>
            </p:cNvSpPr>
            <p:nvPr/>
          </p:nvSpPr>
          <p:spPr bwMode="gray">
            <a:xfrm>
              <a:off x="1220608" y="2311123"/>
              <a:ext cx="3276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latinLnBrk="0">
                <a:spcBef>
                  <a:spcPct val="50000"/>
                </a:spcBef>
                <a:spcAft>
                  <a:spcPct val="0"/>
                </a:spcAft>
              </a:pPr>
              <a:r>
                <a:rPr lang="en-US" sz="2000" dirty="0">
                  <a:latin typeface="Times New Roman" panose="02020603050405020304" pitchFamily="18" charset="0"/>
                  <a:cs typeface="Times New Roman" panose="02020603050405020304" pitchFamily="18" charset="0"/>
                </a:rPr>
                <a:t>Work</a:t>
              </a:r>
              <a:r>
                <a:rPr lang="en-US" dirty="0"/>
                <a:t> </a:t>
              </a:r>
              <a:r>
                <a:rPr lang="en-US" sz="2000" dirty="0">
                  <a:latin typeface="Times New Roman" panose="02020603050405020304" pitchFamily="18" charset="0"/>
                  <a:cs typeface="Times New Roman" panose="02020603050405020304" pitchFamily="18" charset="0"/>
                </a:rPr>
                <a:t>on your writing</a:t>
              </a:r>
            </a:p>
          </p:txBody>
        </p:sp>
        <p:pic>
          <p:nvPicPr>
            <p:cNvPr id="12" name="Picture 24" descr="1">
              <a:extLst>
                <a:ext uri="{FF2B5EF4-FFF2-40B4-BE49-F238E27FC236}">
                  <a16:creationId xmlns:a16="http://schemas.microsoft.com/office/drawing/2014/main" id="{C243D6C4-B374-48DF-9E19-17D7B4684527}"/>
                </a:ext>
              </a:extLst>
            </p:cNvPr>
            <p:cNvPicPr>
              <a:picLocks noChangeAspect="1" noChangeArrowheads="1"/>
            </p:cNvPicPr>
            <p:nvPr/>
          </p:nvPicPr>
          <p:blipFill>
            <a:blip r:embed="rId3">
              <a:lum bright="-6000" contrast="24000"/>
              <a:grayscl/>
              <a:extLst>
                <a:ext uri="{28A0092B-C50C-407E-A947-70E740481C1C}">
                  <a14:useLocalDpi xmlns:a14="http://schemas.microsoft.com/office/drawing/2010/main" val="0"/>
                </a:ext>
              </a:extLst>
            </a:blip>
            <a:srcRect l="42606" t="64474" r="19473"/>
            <a:stretch>
              <a:fillRect/>
            </a:stretch>
          </p:blipFill>
          <p:spPr bwMode="gray">
            <a:xfrm>
              <a:off x="1152346" y="2217460"/>
              <a:ext cx="538163" cy="69056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0" name="Group 49">
            <a:extLst>
              <a:ext uri="{FF2B5EF4-FFF2-40B4-BE49-F238E27FC236}">
                <a16:creationId xmlns:a16="http://schemas.microsoft.com/office/drawing/2014/main" id="{B97C7FDF-2CD5-4042-9D9E-86CBD6D02FBC}"/>
              </a:ext>
            </a:extLst>
          </p:cNvPr>
          <p:cNvGrpSpPr/>
          <p:nvPr/>
        </p:nvGrpSpPr>
        <p:grpSpPr>
          <a:xfrm>
            <a:off x="1116313" y="3146651"/>
            <a:ext cx="3467172" cy="766039"/>
            <a:chOff x="1114173" y="2950885"/>
            <a:chExt cx="3467172" cy="766039"/>
          </a:xfrm>
        </p:grpSpPr>
        <p:grpSp>
          <p:nvGrpSpPr>
            <p:cNvPr id="6" name="Group 9">
              <a:extLst>
                <a:ext uri="{FF2B5EF4-FFF2-40B4-BE49-F238E27FC236}">
                  <a16:creationId xmlns:a16="http://schemas.microsoft.com/office/drawing/2014/main" id="{9ED32C5E-3682-443B-9CC0-CBC662730390}"/>
                </a:ext>
              </a:extLst>
            </p:cNvPr>
            <p:cNvGrpSpPr>
              <a:grpSpLocks/>
            </p:cNvGrpSpPr>
            <p:nvPr/>
          </p:nvGrpSpPr>
          <p:grpSpPr bwMode="auto">
            <a:xfrm>
              <a:off x="1165045" y="2950885"/>
              <a:ext cx="3416300" cy="688975"/>
              <a:chOff x="720" y="1392"/>
              <a:chExt cx="4058" cy="480"/>
            </a:xfrm>
          </p:grpSpPr>
          <p:sp>
            <p:nvSpPr>
              <p:cNvPr id="19" name="AutoShape 10">
                <a:extLst>
                  <a:ext uri="{FF2B5EF4-FFF2-40B4-BE49-F238E27FC236}">
                    <a16:creationId xmlns:a16="http://schemas.microsoft.com/office/drawing/2014/main" id="{CF236DF6-1C6A-4258-A93C-008900C6B703}"/>
                  </a:ext>
                </a:extLst>
              </p:cNvPr>
              <p:cNvSpPr>
                <a:spLocks noChangeArrowheads="1"/>
              </p:cNvSpPr>
              <p:nvPr/>
            </p:nvSpPr>
            <p:spPr bwMode="gray">
              <a:xfrm>
                <a:off x="720" y="1392"/>
                <a:ext cx="4058" cy="480"/>
              </a:xfrm>
              <a:prstGeom prst="roundRect">
                <a:avLst>
                  <a:gd name="adj" fmla="val 17509"/>
                </a:avLst>
              </a:prstGeom>
              <a:gradFill rotWithShape="1">
                <a:gsLst>
                  <a:gs pos="0">
                    <a:srgbClr val="F6AE44"/>
                  </a:gs>
                  <a:gs pos="50000">
                    <a:srgbClr val="F6AE44">
                      <a:gamma/>
                      <a:shade val="92157"/>
                      <a:invGamma/>
                    </a:srgbClr>
                  </a:gs>
                  <a:gs pos="100000">
                    <a:srgbClr val="F6AE44"/>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grpSp>
            <p:nvGrpSpPr>
              <p:cNvPr id="20" name="Group 11">
                <a:extLst>
                  <a:ext uri="{FF2B5EF4-FFF2-40B4-BE49-F238E27FC236}">
                    <a16:creationId xmlns:a16="http://schemas.microsoft.com/office/drawing/2014/main" id="{49FB04D8-9C65-4026-937D-D1825FE635AA}"/>
                  </a:ext>
                </a:extLst>
              </p:cNvPr>
              <p:cNvGrpSpPr>
                <a:grpSpLocks/>
              </p:cNvGrpSpPr>
              <p:nvPr/>
            </p:nvGrpSpPr>
            <p:grpSpPr bwMode="auto">
              <a:xfrm>
                <a:off x="730" y="1407"/>
                <a:ext cx="4043" cy="444"/>
                <a:chOff x="744" y="1407"/>
                <a:chExt cx="3988" cy="444"/>
              </a:xfrm>
            </p:grpSpPr>
            <p:sp>
              <p:nvSpPr>
                <p:cNvPr id="21" name="AutoShape 12">
                  <a:extLst>
                    <a:ext uri="{FF2B5EF4-FFF2-40B4-BE49-F238E27FC236}">
                      <a16:creationId xmlns:a16="http://schemas.microsoft.com/office/drawing/2014/main" id="{EC60D7FB-F9AA-4F30-8700-2A52BC0EE329}"/>
                    </a:ext>
                  </a:extLst>
                </p:cNvPr>
                <p:cNvSpPr>
                  <a:spLocks noChangeArrowheads="1"/>
                </p:cNvSpPr>
                <p:nvPr/>
              </p:nvSpPr>
              <p:spPr bwMode="gray">
                <a:xfrm>
                  <a:off x="744" y="1736"/>
                  <a:ext cx="3988" cy="115"/>
                </a:xfrm>
                <a:prstGeom prst="roundRect">
                  <a:avLst>
                    <a:gd name="adj" fmla="val 50000"/>
                  </a:avLst>
                </a:prstGeom>
                <a:gradFill rotWithShape="1">
                  <a:gsLst>
                    <a:gs pos="0">
                      <a:srgbClr val="F6AE44">
                        <a:alpha val="0"/>
                      </a:srgbClr>
                    </a:gs>
                    <a:gs pos="100000">
                      <a:srgbClr val="F6AE44">
                        <a:gamma/>
                        <a:tint val="0"/>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22" name="AutoShape 13">
                  <a:extLst>
                    <a:ext uri="{FF2B5EF4-FFF2-40B4-BE49-F238E27FC236}">
                      <a16:creationId xmlns:a16="http://schemas.microsoft.com/office/drawing/2014/main" id="{618E1ADF-0945-485B-823A-B4D4BEEBBE1C}"/>
                    </a:ext>
                  </a:extLst>
                </p:cNvPr>
                <p:cNvSpPr>
                  <a:spLocks noChangeArrowheads="1"/>
                </p:cNvSpPr>
                <p:nvPr/>
              </p:nvSpPr>
              <p:spPr bwMode="gray">
                <a:xfrm>
                  <a:off x="744" y="1407"/>
                  <a:ext cx="3988" cy="115"/>
                </a:xfrm>
                <a:prstGeom prst="roundRect">
                  <a:avLst>
                    <a:gd name="adj" fmla="val 50000"/>
                  </a:avLst>
                </a:prstGeom>
                <a:gradFill rotWithShape="1">
                  <a:gsLst>
                    <a:gs pos="0">
                      <a:srgbClr val="F6AE44">
                        <a:gamma/>
                        <a:tint val="25490"/>
                        <a:invGamma/>
                      </a:srgbClr>
                    </a:gs>
                    <a:gs pos="100000">
                      <a:srgbClr val="F6AE44">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grpSp>
        </p:grpSp>
        <p:sp>
          <p:nvSpPr>
            <p:cNvPr id="10" name="Text Box 20">
              <a:extLst>
                <a:ext uri="{FF2B5EF4-FFF2-40B4-BE49-F238E27FC236}">
                  <a16:creationId xmlns:a16="http://schemas.microsoft.com/office/drawing/2014/main" id="{0094B359-AD96-4568-AAF9-B8E49B4DF1DF}"/>
                </a:ext>
              </a:extLst>
            </p:cNvPr>
            <p:cNvSpPr txBox="1">
              <a:spLocks noChangeArrowheads="1"/>
            </p:cNvSpPr>
            <p:nvPr/>
          </p:nvSpPr>
          <p:spPr bwMode="gray">
            <a:xfrm>
              <a:off x="1288020" y="3064455"/>
              <a:ext cx="3276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latinLnBrk="0">
                <a:spcBef>
                  <a:spcPct val="50000"/>
                </a:spcBef>
                <a:spcAft>
                  <a:spcPct val="0"/>
                </a:spcAft>
              </a:pPr>
              <a:r>
                <a:rPr lang="en-US" sz="2000" dirty="0">
                  <a:latin typeface="Times New Roman" panose="02020603050405020304" pitchFamily="18" charset="0"/>
                  <a:cs typeface="Times New Roman" panose="02020603050405020304" pitchFamily="18" charset="0"/>
                </a:rPr>
                <a:t>Quality and innovation</a:t>
              </a:r>
              <a:endParaRPr lang="en-US" sz="2000" b="1" dirty="0">
                <a:solidFill>
                  <a:srgbClr val="FFFFFF"/>
                </a:solidFill>
                <a:latin typeface="Arial"/>
              </a:endParaRPr>
            </a:p>
          </p:txBody>
        </p:sp>
        <p:pic>
          <p:nvPicPr>
            <p:cNvPr id="13" name="Picture 25" descr="1">
              <a:extLst>
                <a:ext uri="{FF2B5EF4-FFF2-40B4-BE49-F238E27FC236}">
                  <a16:creationId xmlns:a16="http://schemas.microsoft.com/office/drawing/2014/main" id="{0C760A56-2832-4C78-83C8-D84531DE9834}"/>
                </a:ext>
              </a:extLst>
            </p:cNvPr>
            <p:cNvPicPr>
              <a:picLocks noChangeAspect="1" noChangeArrowheads="1"/>
            </p:cNvPicPr>
            <p:nvPr/>
          </p:nvPicPr>
          <p:blipFill>
            <a:blip r:embed="rId3">
              <a:lum bright="-6000" contrast="24000"/>
              <a:grayscl/>
              <a:extLst>
                <a:ext uri="{28A0092B-C50C-407E-A947-70E740481C1C}">
                  <a14:useLocalDpi xmlns:a14="http://schemas.microsoft.com/office/drawing/2010/main" val="0"/>
                </a:ext>
              </a:extLst>
            </a:blip>
            <a:srcRect l="42606" t="64474" r="19473"/>
            <a:stretch>
              <a:fillRect/>
            </a:stretch>
          </p:blipFill>
          <p:spPr bwMode="gray">
            <a:xfrm>
              <a:off x="1114173" y="3026362"/>
              <a:ext cx="538162" cy="69056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1" name="Group 50">
            <a:extLst>
              <a:ext uri="{FF2B5EF4-FFF2-40B4-BE49-F238E27FC236}">
                <a16:creationId xmlns:a16="http://schemas.microsoft.com/office/drawing/2014/main" id="{37A2F966-E1E0-45B0-B398-C0EF0496D861}"/>
              </a:ext>
            </a:extLst>
          </p:cNvPr>
          <p:cNvGrpSpPr/>
          <p:nvPr/>
        </p:nvGrpSpPr>
        <p:grpSpPr>
          <a:xfrm>
            <a:off x="1160835" y="4477207"/>
            <a:ext cx="3428999" cy="755649"/>
            <a:chOff x="1152346" y="3731935"/>
            <a:chExt cx="3428999" cy="755649"/>
          </a:xfrm>
        </p:grpSpPr>
        <p:grpSp>
          <p:nvGrpSpPr>
            <p:cNvPr id="8" name="Group 14">
              <a:extLst>
                <a:ext uri="{FF2B5EF4-FFF2-40B4-BE49-F238E27FC236}">
                  <a16:creationId xmlns:a16="http://schemas.microsoft.com/office/drawing/2014/main" id="{720560CB-008A-49E5-8FB1-332CAD452A18}"/>
                </a:ext>
              </a:extLst>
            </p:cNvPr>
            <p:cNvGrpSpPr>
              <a:grpSpLocks/>
            </p:cNvGrpSpPr>
            <p:nvPr/>
          </p:nvGrpSpPr>
          <p:grpSpPr bwMode="auto">
            <a:xfrm>
              <a:off x="1165045" y="3731935"/>
              <a:ext cx="3416300" cy="688975"/>
              <a:chOff x="720" y="1392"/>
              <a:chExt cx="4058" cy="480"/>
            </a:xfrm>
          </p:grpSpPr>
          <p:sp>
            <p:nvSpPr>
              <p:cNvPr id="15" name="AutoShape 15">
                <a:extLst>
                  <a:ext uri="{FF2B5EF4-FFF2-40B4-BE49-F238E27FC236}">
                    <a16:creationId xmlns:a16="http://schemas.microsoft.com/office/drawing/2014/main" id="{52AAC346-378A-4D54-84E3-A25ED3539D2C}"/>
                  </a:ext>
                </a:extLst>
              </p:cNvPr>
              <p:cNvSpPr>
                <a:spLocks noChangeArrowheads="1"/>
              </p:cNvSpPr>
              <p:nvPr/>
            </p:nvSpPr>
            <p:spPr bwMode="gray">
              <a:xfrm>
                <a:off x="720" y="1392"/>
                <a:ext cx="4058" cy="480"/>
              </a:xfrm>
              <a:prstGeom prst="roundRect">
                <a:avLst>
                  <a:gd name="adj" fmla="val 17509"/>
                </a:avLst>
              </a:prstGeom>
              <a:gradFill rotWithShape="1">
                <a:gsLst>
                  <a:gs pos="0">
                    <a:srgbClr val="DE608D"/>
                  </a:gs>
                  <a:gs pos="50000">
                    <a:srgbClr val="DE608D">
                      <a:gamma/>
                      <a:shade val="92157"/>
                      <a:invGamma/>
                    </a:srgbClr>
                  </a:gs>
                  <a:gs pos="100000">
                    <a:srgbClr val="DE608D"/>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grpSp>
            <p:nvGrpSpPr>
              <p:cNvPr id="16" name="Group 16">
                <a:extLst>
                  <a:ext uri="{FF2B5EF4-FFF2-40B4-BE49-F238E27FC236}">
                    <a16:creationId xmlns:a16="http://schemas.microsoft.com/office/drawing/2014/main" id="{17C3CA97-67ED-45EA-A4DA-7D3CB367B470}"/>
                  </a:ext>
                </a:extLst>
              </p:cNvPr>
              <p:cNvGrpSpPr>
                <a:grpSpLocks/>
              </p:cNvGrpSpPr>
              <p:nvPr/>
            </p:nvGrpSpPr>
            <p:grpSpPr bwMode="auto">
              <a:xfrm>
                <a:off x="730" y="1407"/>
                <a:ext cx="4043" cy="444"/>
                <a:chOff x="744" y="1407"/>
                <a:chExt cx="3988" cy="444"/>
              </a:xfrm>
            </p:grpSpPr>
            <p:sp>
              <p:nvSpPr>
                <p:cNvPr id="17" name="AutoShape 17">
                  <a:extLst>
                    <a:ext uri="{FF2B5EF4-FFF2-40B4-BE49-F238E27FC236}">
                      <a16:creationId xmlns:a16="http://schemas.microsoft.com/office/drawing/2014/main" id="{73502A35-259C-4FE0-83F9-6BFC0927172A}"/>
                    </a:ext>
                  </a:extLst>
                </p:cNvPr>
                <p:cNvSpPr>
                  <a:spLocks noChangeArrowheads="1"/>
                </p:cNvSpPr>
                <p:nvPr/>
              </p:nvSpPr>
              <p:spPr bwMode="gray">
                <a:xfrm>
                  <a:off x="744" y="1736"/>
                  <a:ext cx="3988" cy="115"/>
                </a:xfrm>
                <a:prstGeom prst="roundRect">
                  <a:avLst>
                    <a:gd name="adj" fmla="val 50000"/>
                  </a:avLst>
                </a:prstGeom>
                <a:gradFill rotWithShape="1">
                  <a:gsLst>
                    <a:gs pos="0">
                      <a:srgbClr val="99CC00">
                        <a:alpha val="0"/>
                      </a:srgbClr>
                    </a:gs>
                    <a:gs pos="100000">
                      <a:srgbClr val="99CC00">
                        <a:gamma/>
                        <a:tint val="0"/>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sp>
              <p:nvSpPr>
                <p:cNvPr id="18" name="AutoShape 18">
                  <a:extLst>
                    <a:ext uri="{FF2B5EF4-FFF2-40B4-BE49-F238E27FC236}">
                      <a16:creationId xmlns:a16="http://schemas.microsoft.com/office/drawing/2014/main" id="{EA8D7080-9588-4971-B769-0391BA8565FF}"/>
                    </a:ext>
                  </a:extLst>
                </p:cNvPr>
                <p:cNvSpPr>
                  <a:spLocks noChangeArrowheads="1"/>
                </p:cNvSpPr>
                <p:nvPr/>
              </p:nvSpPr>
              <p:spPr bwMode="gray">
                <a:xfrm>
                  <a:off x="744" y="1407"/>
                  <a:ext cx="3988" cy="115"/>
                </a:xfrm>
                <a:prstGeom prst="roundRect">
                  <a:avLst>
                    <a:gd name="adj" fmla="val 50000"/>
                  </a:avLst>
                </a:prstGeom>
                <a:gradFill rotWithShape="1">
                  <a:gsLst>
                    <a:gs pos="0">
                      <a:srgbClr val="DE608D">
                        <a:gamma/>
                        <a:tint val="22353"/>
                        <a:invGamma/>
                      </a:srgbClr>
                    </a:gs>
                    <a:gs pos="100000">
                      <a:srgbClr val="DE608D">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grpSp>
        </p:grpSp>
        <p:sp>
          <p:nvSpPr>
            <p:cNvPr id="11" name="Text Box 21">
              <a:extLst>
                <a:ext uri="{FF2B5EF4-FFF2-40B4-BE49-F238E27FC236}">
                  <a16:creationId xmlns:a16="http://schemas.microsoft.com/office/drawing/2014/main" id="{1002C5BA-7140-40DC-A310-A44A05EFD98B}"/>
                </a:ext>
              </a:extLst>
            </p:cNvPr>
            <p:cNvSpPr txBox="1">
              <a:spLocks noChangeArrowheads="1"/>
            </p:cNvSpPr>
            <p:nvPr/>
          </p:nvSpPr>
          <p:spPr bwMode="gray">
            <a:xfrm>
              <a:off x="1230133" y="3852585"/>
              <a:ext cx="3276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latinLnBrk="0">
                <a:spcBef>
                  <a:spcPct val="50000"/>
                </a:spcBef>
                <a:spcAft>
                  <a:spcPct val="0"/>
                </a:spcAft>
              </a:pPr>
              <a:r>
                <a:rPr lang="en-US" sz="2000" dirty="0">
                  <a:latin typeface="Times New Roman" panose="02020603050405020304" pitchFamily="18" charset="0"/>
                  <a:cs typeface="Times New Roman" panose="02020603050405020304" pitchFamily="18" charset="0"/>
                </a:rPr>
                <a:t>Collaborate</a:t>
              </a:r>
            </a:p>
          </p:txBody>
        </p:sp>
        <p:pic>
          <p:nvPicPr>
            <p:cNvPr id="14" name="Picture 26" descr="1">
              <a:extLst>
                <a:ext uri="{FF2B5EF4-FFF2-40B4-BE49-F238E27FC236}">
                  <a16:creationId xmlns:a16="http://schemas.microsoft.com/office/drawing/2014/main" id="{80FD1AFD-3212-4901-B641-7A9720C84A06}"/>
                </a:ext>
              </a:extLst>
            </p:cNvPr>
            <p:cNvPicPr>
              <a:picLocks noChangeAspect="1" noChangeArrowheads="1"/>
            </p:cNvPicPr>
            <p:nvPr/>
          </p:nvPicPr>
          <p:blipFill>
            <a:blip r:embed="rId3">
              <a:lum bright="-6000" contrast="24000"/>
              <a:grayscl/>
              <a:extLst>
                <a:ext uri="{28A0092B-C50C-407E-A947-70E740481C1C}">
                  <a14:useLocalDpi xmlns:a14="http://schemas.microsoft.com/office/drawing/2010/main" val="0"/>
                </a:ext>
              </a:extLst>
            </a:blip>
            <a:srcRect l="42606" t="64474" r="19473"/>
            <a:stretch>
              <a:fillRect/>
            </a:stretch>
          </p:blipFill>
          <p:spPr bwMode="gray">
            <a:xfrm>
              <a:off x="1152346" y="3797022"/>
              <a:ext cx="538163" cy="69056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2" name="Group 51">
            <a:extLst>
              <a:ext uri="{FF2B5EF4-FFF2-40B4-BE49-F238E27FC236}">
                <a16:creationId xmlns:a16="http://schemas.microsoft.com/office/drawing/2014/main" id="{6863FA1F-FC65-45BA-A634-491A8B72E5CE}"/>
              </a:ext>
            </a:extLst>
          </p:cNvPr>
          <p:cNvGrpSpPr/>
          <p:nvPr/>
        </p:nvGrpSpPr>
        <p:grpSpPr>
          <a:xfrm>
            <a:off x="6927532" y="1926749"/>
            <a:ext cx="3655963" cy="757912"/>
            <a:chOff x="5872345" y="1975301"/>
            <a:chExt cx="3581351" cy="757912"/>
          </a:xfrm>
        </p:grpSpPr>
        <p:grpSp>
          <p:nvGrpSpPr>
            <p:cNvPr id="28" name="Group 27">
              <a:extLst>
                <a:ext uri="{FF2B5EF4-FFF2-40B4-BE49-F238E27FC236}">
                  <a16:creationId xmlns:a16="http://schemas.microsoft.com/office/drawing/2014/main" id="{9741D675-D346-4754-884B-D265277D3BA8}"/>
                </a:ext>
              </a:extLst>
            </p:cNvPr>
            <p:cNvGrpSpPr>
              <a:grpSpLocks/>
            </p:cNvGrpSpPr>
            <p:nvPr/>
          </p:nvGrpSpPr>
          <p:grpSpPr bwMode="auto">
            <a:xfrm>
              <a:off x="6002553" y="1975301"/>
              <a:ext cx="3416300" cy="688975"/>
              <a:chOff x="720" y="1392"/>
              <a:chExt cx="4058" cy="480"/>
            </a:xfrm>
          </p:grpSpPr>
          <p:sp>
            <p:nvSpPr>
              <p:cNvPr id="45" name="AutoShape 5">
                <a:extLst>
                  <a:ext uri="{FF2B5EF4-FFF2-40B4-BE49-F238E27FC236}">
                    <a16:creationId xmlns:a16="http://schemas.microsoft.com/office/drawing/2014/main" id="{8E9BB718-82FE-49BB-B732-15B84CAF714F}"/>
                  </a:ext>
                </a:extLst>
              </p:cNvPr>
              <p:cNvSpPr>
                <a:spLocks noChangeArrowheads="1"/>
              </p:cNvSpPr>
              <p:nvPr/>
            </p:nvSpPr>
            <p:spPr bwMode="gray">
              <a:xfrm>
                <a:off x="720" y="1392"/>
                <a:ext cx="4058" cy="480"/>
              </a:xfrm>
              <a:prstGeom prst="roundRect">
                <a:avLst>
                  <a:gd name="adj" fmla="val 17509"/>
                </a:avLst>
              </a:prstGeom>
              <a:solidFill>
                <a:srgbClr val="92D05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grpSp>
            <p:nvGrpSpPr>
              <p:cNvPr id="46" name="Group 6">
                <a:extLst>
                  <a:ext uri="{FF2B5EF4-FFF2-40B4-BE49-F238E27FC236}">
                    <a16:creationId xmlns:a16="http://schemas.microsoft.com/office/drawing/2014/main" id="{48B0C9F8-2F89-4C19-8CE2-0DDBC4075941}"/>
                  </a:ext>
                </a:extLst>
              </p:cNvPr>
              <p:cNvGrpSpPr>
                <a:grpSpLocks/>
              </p:cNvGrpSpPr>
              <p:nvPr/>
            </p:nvGrpSpPr>
            <p:grpSpPr bwMode="auto">
              <a:xfrm>
                <a:off x="730" y="1407"/>
                <a:ext cx="4043" cy="444"/>
                <a:chOff x="744" y="1407"/>
                <a:chExt cx="3988" cy="444"/>
              </a:xfrm>
            </p:grpSpPr>
            <p:sp>
              <p:nvSpPr>
                <p:cNvPr id="47" name="AutoShape 7">
                  <a:extLst>
                    <a:ext uri="{FF2B5EF4-FFF2-40B4-BE49-F238E27FC236}">
                      <a16:creationId xmlns:a16="http://schemas.microsoft.com/office/drawing/2014/main" id="{9B02E777-3E13-41F0-B39D-DA61F8339951}"/>
                    </a:ext>
                  </a:extLst>
                </p:cNvPr>
                <p:cNvSpPr>
                  <a:spLocks noChangeArrowheads="1"/>
                </p:cNvSpPr>
                <p:nvPr/>
              </p:nvSpPr>
              <p:spPr bwMode="gray">
                <a:xfrm>
                  <a:off x="744" y="1736"/>
                  <a:ext cx="3988" cy="115"/>
                </a:xfrm>
                <a:prstGeom prst="roundRect">
                  <a:avLst>
                    <a:gd name="adj" fmla="val 50000"/>
                  </a:avLst>
                </a:prstGeom>
                <a:gradFill rotWithShape="1">
                  <a:gsLst>
                    <a:gs pos="0">
                      <a:srgbClr val="35ADE3">
                        <a:alpha val="0"/>
                      </a:srgbClr>
                    </a:gs>
                    <a:gs pos="100000">
                      <a:srgbClr val="35ADE3">
                        <a:gamma/>
                        <a:tint val="0"/>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sp>
              <p:nvSpPr>
                <p:cNvPr id="48" name="AutoShape 8">
                  <a:extLst>
                    <a:ext uri="{FF2B5EF4-FFF2-40B4-BE49-F238E27FC236}">
                      <a16:creationId xmlns:a16="http://schemas.microsoft.com/office/drawing/2014/main" id="{04FBD294-3BCC-4A1F-99C5-C03BB45675EF}"/>
                    </a:ext>
                  </a:extLst>
                </p:cNvPr>
                <p:cNvSpPr>
                  <a:spLocks noChangeArrowheads="1"/>
                </p:cNvSpPr>
                <p:nvPr/>
              </p:nvSpPr>
              <p:spPr bwMode="gray">
                <a:xfrm>
                  <a:off x="744" y="1407"/>
                  <a:ext cx="3988" cy="115"/>
                </a:xfrm>
                <a:prstGeom prst="roundRect">
                  <a:avLst>
                    <a:gd name="adj" fmla="val 50000"/>
                  </a:avLst>
                </a:prstGeom>
                <a:gradFill rotWithShape="1">
                  <a:gsLst>
                    <a:gs pos="0">
                      <a:srgbClr val="35ADE3">
                        <a:gamma/>
                        <a:tint val="15686"/>
                        <a:invGamma/>
                      </a:srgbClr>
                    </a:gs>
                    <a:gs pos="100000">
                      <a:srgbClr val="35ADE3">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grpSp>
        </p:grpSp>
        <p:sp>
          <p:nvSpPr>
            <p:cNvPr id="31" name="Text Box 19">
              <a:extLst>
                <a:ext uri="{FF2B5EF4-FFF2-40B4-BE49-F238E27FC236}">
                  <a16:creationId xmlns:a16="http://schemas.microsoft.com/office/drawing/2014/main" id="{238B3440-CEC5-4BBB-99E6-ABC3B90F7656}"/>
                </a:ext>
              </a:extLst>
            </p:cNvPr>
            <p:cNvSpPr txBox="1">
              <a:spLocks noChangeArrowheads="1"/>
            </p:cNvSpPr>
            <p:nvPr/>
          </p:nvSpPr>
          <p:spPr bwMode="gray">
            <a:xfrm>
              <a:off x="6177096" y="2133187"/>
              <a:ext cx="3276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latinLnBrk="0">
                <a:spcBef>
                  <a:spcPct val="50000"/>
                </a:spcBef>
                <a:spcAft>
                  <a:spcPct val="0"/>
                </a:spcAft>
              </a:pPr>
              <a:r>
                <a:rPr lang="en-US" sz="2000" dirty="0">
                  <a:latin typeface="Times New Roman" panose="02020603050405020304" pitchFamily="18" charset="0"/>
                  <a:cs typeface="Times New Roman" panose="02020603050405020304" pitchFamily="18" charset="0"/>
                </a:rPr>
                <a:t>Choose journal carefully, OA</a:t>
              </a:r>
            </a:p>
          </p:txBody>
        </p:sp>
        <p:pic>
          <p:nvPicPr>
            <p:cNvPr id="34" name="Picture 24" descr="1">
              <a:extLst>
                <a:ext uri="{FF2B5EF4-FFF2-40B4-BE49-F238E27FC236}">
                  <a16:creationId xmlns:a16="http://schemas.microsoft.com/office/drawing/2014/main" id="{947AE91C-0365-4125-BA7D-4335D659BDE1}"/>
                </a:ext>
              </a:extLst>
            </p:cNvPr>
            <p:cNvPicPr>
              <a:picLocks noChangeAspect="1" noChangeArrowheads="1"/>
            </p:cNvPicPr>
            <p:nvPr/>
          </p:nvPicPr>
          <p:blipFill>
            <a:blip r:embed="rId3">
              <a:lum bright="-6000" contrast="24000"/>
              <a:grayscl/>
              <a:extLst>
                <a:ext uri="{28A0092B-C50C-407E-A947-70E740481C1C}">
                  <a14:useLocalDpi xmlns:a14="http://schemas.microsoft.com/office/drawing/2010/main" val="0"/>
                </a:ext>
              </a:extLst>
            </a:blip>
            <a:srcRect l="42606" t="64474" r="19473"/>
            <a:stretch>
              <a:fillRect/>
            </a:stretch>
          </p:blipFill>
          <p:spPr bwMode="gray">
            <a:xfrm>
              <a:off x="5872345" y="2042650"/>
              <a:ext cx="538163" cy="69056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3" name="Group 52">
            <a:extLst>
              <a:ext uri="{FF2B5EF4-FFF2-40B4-BE49-F238E27FC236}">
                <a16:creationId xmlns:a16="http://schemas.microsoft.com/office/drawing/2014/main" id="{6C82AB29-5757-4285-AF37-CD73DA892973}"/>
              </a:ext>
            </a:extLst>
          </p:cNvPr>
          <p:cNvGrpSpPr/>
          <p:nvPr/>
        </p:nvGrpSpPr>
        <p:grpSpPr>
          <a:xfrm>
            <a:off x="6961047" y="3169606"/>
            <a:ext cx="3543050" cy="743084"/>
            <a:chOff x="5903937" y="2764288"/>
            <a:chExt cx="3514916" cy="743084"/>
          </a:xfrm>
        </p:grpSpPr>
        <p:grpSp>
          <p:nvGrpSpPr>
            <p:cNvPr id="29" name="Group 9">
              <a:extLst>
                <a:ext uri="{FF2B5EF4-FFF2-40B4-BE49-F238E27FC236}">
                  <a16:creationId xmlns:a16="http://schemas.microsoft.com/office/drawing/2014/main" id="{251B00EF-3F29-469E-BE1C-66D6C7788556}"/>
                </a:ext>
              </a:extLst>
            </p:cNvPr>
            <p:cNvGrpSpPr>
              <a:grpSpLocks/>
            </p:cNvGrpSpPr>
            <p:nvPr/>
          </p:nvGrpSpPr>
          <p:grpSpPr bwMode="auto">
            <a:xfrm>
              <a:off x="6002553" y="2764288"/>
              <a:ext cx="3416300" cy="688975"/>
              <a:chOff x="720" y="1392"/>
              <a:chExt cx="4058" cy="480"/>
            </a:xfrm>
          </p:grpSpPr>
          <p:sp>
            <p:nvSpPr>
              <p:cNvPr id="41" name="AutoShape 10">
                <a:extLst>
                  <a:ext uri="{FF2B5EF4-FFF2-40B4-BE49-F238E27FC236}">
                    <a16:creationId xmlns:a16="http://schemas.microsoft.com/office/drawing/2014/main" id="{E812255B-79B4-4851-BB1E-541BBCAA5596}"/>
                  </a:ext>
                </a:extLst>
              </p:cNvPr>
              <p:cNvSpPr>
                <a:spLocks noChangeArrowheads="1"/>
              </p:cNvSpPr>
              <p:nvPr/>
            </p:nvSpPr>
            <p:spPr bwMode="gray">
              <a:xfrm>
                <a:off x="720" y="1392"/>
                <a:ext cx="4058" cy="480"/>
              </a:xfrm>
              <a:prstGeom prst="roundRect">
                <a:avLst>
                  <a:gd name="adj" fmla="val 17509"/>
                </a:avLst>
              </a:prstGeom>
              <a:solidFill>
                <a:schemeClr val="accent6">
                  <a:lumMod val="40000"/>
                  <a:lumOff val="6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grpSp>
            <p:nvGrpSpPr>
              <p:cNvPr id="42" name="Group 11">
                <a:extLst>
                  <a:ext uri="{FF2B5EF4-FFF2-40B4-BE49-F238E27FC236}">
                    <a16:creationId xmlns:a16="http://schemas.microsoft.com/office/drawing/2014/main" id="{FAE32DF9-6FCE-490E-ADC2-1B29C4D0CE2D}"/>
                  </a:ext>
                </a:extLst>
              </p:cNvPr>
              <p:cNvGrpSpPr>
                <a:grpSpLocks/>
              </p:cNvGrpSpPr>
              <p:nvPr/>
            </p:nvGrpSpPr>
            <p:grpSpPr bwMode="auto">
              <a:xfrm>
                <a:off x="730" y="1407"/>
                <a:ext cx="4043" cy="444"/>
                <a:chOff x="744" y="1407"/>
                <a:chExt cx="3988" cy="444"/>
              </a:xfrm>
            </p:grpSpPr>
            <p:sp>
              <p:nvSpPr>
                <p:cNvPr id="43" name="AutoShape 12">
                  <a:extLst>
                    <a:ext uri="{FF2B5EF4-FFF2-40B4-BE49-F238E27FC236}">
                      <a16:creationId xmlns:a16="http://schemas.microsoft.com/office/drawing/2014/main" id="{E4F1D452-A2A4-46DE-86D5-0F594F9D5ADD}"/>
                    </a:ext>
                  </a:extLst>
                </p:cNvPr>
                <p:cNvSpPr>
                  <a:spLocks noChangeArrowheads="1"/>
                </p:cNvSpPr>
                <p:nvPr/>
              </p:nvSpPr>
              <p:spPr bwMode="gray">
                <a:xfrm>
                  <a:off x="744" y="1736"/>
                  <a:ext cx="3988" cy="115"/>
                </a:xfrm>
                <a:prstGeom prst="roundRect">
                  <a:avLst>
                    <a:gd name="adj" fmla="val 50000"/>
                  </a:avLst>
                </a:prstGeom>
                <a:gradFill rotWithShape="1">
                  <a:gsLst>
                    <a:gs pos="0">
                      <a:srgbClr val="F6AE44">
                        <a:alpha val="0"/>
                      </a:srgbClr>
                    </a:gs>
                    <a:gs pos="100000">
                      <a:srgbClr val="F6AE44">
                        <a:gamma/>
                        <a:tint val="0"/>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sp>
              <p:nvSpPr>
                <p:cNvPr id="44" name="AutoShape 13">
                  <a:extLst>
                    <a:ext uri="{FF2B5EF4-FFF2-40B4-BE49-F238E27FC236}">
                      <a16:creationId xmlns:a16="http://schemas.microsoft.com/office/drawing/2014/main" id="{974BBF64-40F0-42FB-895A-B1B39FED734E}"/>
                    </a:ext>
                  </a:extLst>
                </p:cNvPr>
                <p:cNvSpPr>
                  <a:spLocks noChangeArrowheads="1"/>
                </p:cNvSpPr>
                <p:nvPr/>
              </p:nvSpPr>
              <p:spPr bwMode="gray">
                <a:xfrm>
                  <a:off x="744" y="1407"/>
                  <a:ext cx="3988" cy="115"/>
                </a:xfrm>
                <a:prstGeom prst="roundRect">
                  <a:avLst>
                    <a:gd name="adj" fmla="val 50000"/>
                  </a:avLst>
                </a:prstGeom>
                <a:gradFill rotWithShape="1">
                  <a:gsLst>
                    <a:gs pos="0">
                      <a:srgbClr val="F6AE44">
                        <a:gamma/>
                        <a:tint val="25490"/>
                        <a:invGamma/>
                      </a:srgbClr>
                    </a:gs>
                    <a:gs pos="100000">
                      <a:srgbClr val="F6AE44">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grpSp>
        </p:grpSp>
        <p:sp>
          <p:nvSpPr>
            <p:cNvPr id="32" name="Text Box 20">
              <a:extLst>
                <a:ext uri="{FF2B5EF4-FFF2-40B4-BE49-F238E27FC236}">
                  <a16:creationId xmlns:a16="http://schemas.microsoft.com/office/drawing/2014/main" id="{308CBEC1-D87E-4C9F-995F-5A998596B78F}"/>
                </a:ext>
              </a:extLst>
            </p:cNvPr>
            <p:cNvSpPr txBox="1">
              <a:spLocks noChangeArrowheads="1"/>
            </p:cNvSpPr>
            <p:nvPr/>
          </p:nvSpPr>
          <p:spPr bwMode="gray">
            <a:xfrm>
              <a:off x="6066053" y="2886526"/>
              <a:ext cx="3276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latinLnBrk="0">
                <a:spcBef>
                  <a:spcPct val="50000"/>
                </a:spcBef>
                <a:spcAft>
                  <a:spcPct val="0"/>
                </a:spcAft>
              </a:pPr>
              <a:r>
                <a:rPr lang="en-US" sz="2000" dirty="0">
                  <a:latin typeface="Times New Roman" panose="02020603050405020304" pitchFamily="18" charset="0"/>
                  <a:cs typeface="Times New Roman" panose="02020603050405020304" pitchFamily="18" charset="0"/>
                </a:rPr>
                <a:t>Network</a:t>
              </a:r>
            </a:p>
          </p:txBody>
        </p:sp>
        <p:pic>
          <p:nvPicPr>
            <p:cNvPr id="35" name="Picture 25" descr="1">
              <a:extLst>
                <a:ext uri="{FF2B5EF4-FFF2-40B4-BE49-F238E27FC236}">
                  <a16:creationId xmlns:a16="http://schemas.microsoft.com/office/drawing/2014/main" id="{F9A63D64-7801-4175-857E-4CEAF601EFCD}"/>
                </a:ext>
              </a:extLst>
            </p:cNvPr>
            <p:cNvPicPr>
              <a:picLocks noChangeAspect="1" noChangeArrowheads="1"/>
            </p:cNvPicPr>
            <p:nvPr/>
          </p:nvPicPr>
          <p:blipFill>
            <a:blip r:embed="rId3">
              <a:lum bright="-6000" contrast="24000"/>
              <a:grayscl/>
              <a:extLst>
                <a:ext uri="{28A0092B-C50C-407E-A947-70E740481C1C}">
                  <a14:useLocalDpi xmlns:a14="http://schemas.microsoft.com/office/drawing/2010/main" val="0"/>
                </a:ext>
              </a:extLst>
            </a:blip>
            <a:srcRect l="42606" t="64474" r="19473"/>
            <a:stretch>
              <a:fillRect/>
            </a:stretch>
          </p:blipFill>
          <p:spPr bwMode="gray">
            <a:xfrm>
              <a:off x="5903937" y="2816810"/>
              <a:ext cx="538162" cy="69056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4" name="Group 53">
            <a:extLst>
              <a:ext uri="{FF2B5EF4-FFF2-40B4-BE49-F238E27FC236}">
                <a16:creationId xmlns:a16="http://schemas.microsoft.com/office/drawing/2014/main" id="{165BA74B-F691-407A-9D8F-A31EE024AEFF}"/>
              </a:ext>
            </a:extLst>
          </p:cNvPr>
          <p:cNvGrpSpPr/>
          <p:nvPr/>
        </p:nvGrpSpPr>
        <p:grpSpPr>
          <a:xfrm>
            <a:off x="7007889" y="4509750"/>
            <a:ext cx="3523043" cy="755649"/>
            <a:chOff x="5989854" y="3545338"/>
            <a:chExt cx="3428999" cy="755649"/>
          </a:xfrm>
        </p:grpSpPr>
        <p:grpSp>
          <p:nvGrpSpPr>
            <p:cNvPr id="30" name="Group 14">
              <a:extLst>
                <a:ext uri="{FF2B5EF4-FFF2-40B4-BE49-F238E27FC236}">
                  <a16:creationId xmlns:a16="http://schemas.microsoft.com/office/drawing/2014/main" id="{B22C870A-CEFA-449B-8290-87E11DAB7C3F}"/>
                </a:ext>
              </a:extLst>
            </p:cNvPr>
            <p:cNvGrpSpPr>
              <a:grpSpLocks/>
            </p:cNvGrpSpPr>
            <p:nvPr/>
          </p:nvGrpSpPr>
          <p:grpSpPr bwMode="auto">
            <a:xfrm>
              <a:off x="6002553" y="3545338"/>
              <a:ext cx="3416300" cy="688975"/>
              <a:chOff x="720" y="1392"/>
              <a:chExt cx="4058" cy="480"/>
            </a:xfrm>
          </p:grpSpPr>
          <p:sp>
            <p:nvSpPr>
              <p:cNvPr id="37" name="AutoShape 15">
                <a:extLst>
                  <a:ext uri="{FF2B5EF4-FFF2-40B4-BE49-F238E27FC236}">
                    <a16:creationId xmlns:a16="http://schemas.microsoft.com/office/drawing/2014/main" id="{EC30240A-F55A-4E80-9AF6-507B0AD55884}"/>
                  </a:ext>
                </a:extLst>
              </p:cNvPr>
              <p:cNvSpPr>
                <a:spLocks noChangeArrowheads="1"/>
              </p:cNvSpPr>
              <p:nvPr/>
            </p:nvSpPr>
            <p:spPr bwMode="gray">
              <a:xfrm>
                <a:off x="720" y="1392"/>
                <a:ext cx="4058" cy="480"/>
              </a:xfrm>
              <a:prstGeom prst="roundRect">
                <a:avLst>
                  <a:gd name="adj" fmla="val 17509"/>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grpSp>
            <p:nvGrpSpPr>
              <p:cNvPr id="38" name="Group 16">
                <a:extLst>
                  <a:ext uri="{FF2B5EF4-FFF2-40B4-BE49-F238E27FC236}">
                    <a16:creationId xmlns:a16="http://schemas.microsoft.com/office/drawing/2014/main" id="{3EF783F5-7892-4749-8797-DB9B25C75842}"/>
                  </a:ext>
                </a:extLst>
              </p:cNvPr>
              <p:cNvGrpSpPr>
                <a:grpSpLocks/>
              </p:cNvGrpSpPr>
              <p:nvPr/>
            </p:nvGrpSpPr>
            <p:grpSpPr bwMode="auto">
              <a:xfrm>
                <a:off x="730" y="1407"/>
                <a:ext cx="4043" cy="444"/>
                <a:chOff x="744" y="1407"/>
                <a:chExt cx="3988" cy="444"/>
              </a:xfrm>
            </p:grpSpPr>
            <p:sp>
              <p:nvSpPr>
                <p:cNvPr id="39" name="AutoShape 17">
                  <a:extLst>
                    <a:ext uri="{FF2B5EF4-FFF2-40B4-BE49-F238E27FC236}">
                      <a16:creationId xmlns:a16="http://schemas.microsoft.com/office/drawing/2014/main" id="{DC529A4E-6CF4-4582-A1BB-E05C6636EE24}"/>
                    </a:ext>
                  </a:extLst>
                </p:cNvPr>
                <p:cNvSpPr>
                  <a:spLocks noChangeArrowheads="1"/>
                </p:cNvSpPr>
                <p:nvPr/>
              </p:nvSpPr>
              <p:spPr bwMode="gray">
                <a:xfrm>
                  <a:off x="744" y="1736"/>
                  <a:ext cx="3988" cy="115"/>
                </a:xfrm>
                <a:prstGeom prst="roundRect">
                  <a:avLst>
                    <a:gd name="adj" fmla="val 50000"/>
                  </a:avLst>
                </a:prstGeom>
                <a:gradFill rotWithShape="1">
                  <a:gsLst>
                    <a:gs pos="0">
                      <a:srgbClr val="99CC00">
                        <a:alpha val="0"/>
                      </a:srgbClr>
                    </a:gs>
                    <a:gs pos="100000">
                      <a:srgbClr val="99CC00">
                        <a:gamma/>
                        <a:tint val="0"/>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sp>
              <p:nvSpPr>
                <p:cNvPr id="40" name="AutoShape 18">
                  <a:extLst>
                    <a:ext uri="{FF2B5EF4-FFF2-40B4-BE49-F238E27FC236}">
                      <a16:creationId xmlns:a16="http://schemas.microsoft.com/office/drawing/2014/main" id="{A2F38CCB-9CB2-41CB-85A2-2EA59DCA17A1}"/>
                    </a:ext>
                  </a:extLst>
                </p:cNvPr>
                <p:cNvSpPr>
                  <a:spLocks noChangeArrowheads="1"/>
                </p:cNvSpPr>
                <p:nvPr/>
              </p:nvSpPr>
              <p:spPr bwMode="gray">
                <a:xfrm>
                  <a:off x="744" y="1407"/>
                  <a:ext cx="3988" cy="115"/>
                </a:xfrm>
                <a:prstGeom prst="roundRect">
                  <a:avLst>
                    <a:gd name="adj" fmla="val 50000"/>
                  </a:avLst>
                </a:prstGeom>
                <a:gradFill rotWithShape="1">
                  <a:gsLst>
                    <a:gs pos="0">
                      <a:srgbClr val="DE608D">
                        <a:gamma/>
                        <a:tint val="22353"/>
                        <a:invGamma/>
                      </a:srgbClr>
                    </a:gs>
                    <a:gs pos="100000">
                      <a:srgbClr val="DE608D">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grpSp>
        </p:grpSp>
        <p:sp>
          <p:nvSpPr>
            <p:cNvPr id="33" name="Text Box 21">
              <a:extLst>
                <a:ext uri="{FF2B5EF4-FFF2-40B4-BE49-F238E27FC236}">
                  <a16:creationId xmlns:a16="http://schemas.microsoft.com/office/drawing/2014/main" id="{307C636F-146B-42A8-94CD-1B8173A817CE}"/>
                </a:ext>
              </a:extLst>
            </p:cNvPr>
            <p:cNvSpPr txBox="1">
              <a:spLocks noChangeArrowheads="1"/>
            </p:cNvSpPr>
            <p:nvPr/>
          </p:nvSpPr>
          <p:spPr bwMode="gray">
            <a:xfrm>
              <a:off x="6067641" y="3665988"/>
              <a:ext cx="3276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latinLnBrk="0">
                <a:spcBef>
                  <a:spcPct val="50000"/>
                </a:spcBef>
                <a:spcAft>
                  <a:spcPct val="0"/>
                </a:spcAft>
              </a:pPr>
              <a:r>
                <a:rPr lang="en-US" sz="2000" dirty="0">
                  <a:latin typeface="Times New Roman" panose="02020603050405020304" pitchFamily="18" charset="0"/>
                  <a:cs typeface="Times New Roman" panose="02020603050405020304" pitchFamily="18" charset="0"/>
                </a:rPr>
                <a:t>Social media</a:t>
              </a:r>
            </a:p>
          </p:txBody>
        </p:sp>
        <p:pic>
          <p:nvPicPr>
            <p:cNvPr id="36" name="Picture 26" descr="1">
              <a:extLst>
                <a:ext uri="{FF2B5EF4-FFF2-40B4-BE49-F238E27FC236}">
                  <a16:creationId xmlns:a16="http://schemas.microsoft.com/office/drawing/2014/main" id="{46B2FB71-12BC-4BA2-A08B-4FB0B0C45326}"/>
                </a:ext>
              </a:extLst>
            </p:cNvPr>
            <p:cNvPicPr>
              <a:picLocks noChangeAspect="1" noChangeArrowheads="1"/>
            </p:cNvPicPr>
            <p:nvPr/>
          </p:nvPicPr>
          <p:blipFill>
            <a:blip r:embed="rId3">
              <a:lum bright="-6000" contrast="24000"/>
              <a:grayscl/>
              <a:extLst>
                <a:ext uri="{28A0092B-C50C-407E-A947-70E740481C1C}">
                  <a14:useLocalDpi xmlns:a14="http://schemas.microsoft.com/office/drawing/2010/main" val="0"/>
                </a:ext>
              </a:extLst>
            </a:blip>
            <a:srcRect l="42606" t="64474" r="19473"/>
            <a:stretch>
              <a:fillRect/>
            </a:stretch>
          </p:blipFill>
          <p:spPr bwMode="gray">
            <a:xfrm>
              <a:off x="5989854" y="3610425"/>
              <a:ext cx="538163" cy="690562"/>
            </a:xfrm>
            <a:prstGeom prst="rect">
              <a:avLst/>
            </a:prstGeom>
            <a:noFill/>
            <a:extLst>
              <a:ext uri="{909E8E84-426E-40DD-AFC4-6F175D3DCCD1}">
                <a14:hiddenFill xmlns:a14="http://schemas.microsoft.com/office/drawing/2010/main">
                  <a:solidFill>
                    <a:srgbClr val="FFFFFF"/>
                  </a:solidFill>
                </a14:hiddenFill>
              </a:ext>
            </a:extLst>
          </p:spPr>
        </p:pic>
      </p:grpSp>
      <p:pic>
        <p:nvPicPr>
          <p:cNvPr id="56" name="Graphic 55" descr="Upward trend">
            <a:extLst>
              <a:ext uri="{FF2B5EF4-FFF2-40B4-BE49-F238E27FC236}">
                <a16:creationId xmlns:a16="http://schemas.microsoft.com/office/drawing/2014/main" id="{21DD400C-30CF-4B2D-A6A8-B1149D21AEF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84566" y="298663"/>
            <a:ext cx="1342286" cy="1342286"/>
          </a:xfrm>
          <a:prstGeom prst="rect">
            <a:avLst/>
          </a:prstGeom>
          <a:effectLst>
            <a:glow rad="63500">
              <a:schemeClr val="accent2">
                <a:satMod val="175000"/>
                <a:alpha val="40000"/>
              </a:schemeClr>
            </a:glow>
          </a:effectLst>
          <a:scene3d>
            <a:camera prst="orthographicFront"/>
            <a:lightRig rig="threePt" dir="t"/>
          </a:scene3d>
          <a:sp3d prstMaterial="metal">
            <a:bevelT/>
          </a:sp3d>
        </p:spPr>
      </p:pic>
      <p:sp>
        <p:nvSpPr>
          <p:cNvPr id="58" name="TextBox 57">
            <a:extLst>
              <a:ext uri="{FF2B5EF4-FFF2-40B4-BE49-F238E27FC236}">
                <a16:creationId xmlns:a16="http://schemas.microsoft.com/office/drawing/2014/main" id="{7A49FECB-5FCC-4880-A6FD-F52521B61AEC}"/>
              </a:ext>
            </a:extLst>
          </p:cNvPr>
          <p:cNvSpPr txBox="1"/>
          <p:nvPr/>
        </p:nvSpPr>
        <p:spPr>
          <a:xfrm>
            <a:off x="11506200" y="6190005"/>
            <a:ext cx="489857" cy="369332"/>
          </a:xfrm>
          <a:prstGeom prst="rect">
            <a:avLst/>
          </a:prstGeom>
          <a:noFill/>
        </p:spPr>
        <p:txBody>
          <a:bodyPr wrap="square" rtlCol="0">
            <a:spAutoFit/>
          </a:bodyPr>
          <a:lstStyle/>
          <a:p>
            <a:r>
              <a:rPr lang="en-US" dirty="0"/>
              <a:t>11</a:t>
            </a:r>
          </a:p>
        </p:txBody>
      </p:sp>
      <p:grpSp>
        <p:nvGrpSpPr>
          <p:cNvPr id="59" name="Group 58">
            <a:extLst>
              <a:ext uri="{FF2B5EF4-FFF2-40B4-BE49-F238E27FC236}">
                <a16:creationId xmlns:a16="http://schemas.microsoft.com/office/drawing/2014/main" id="{00AEF07C-E1EE-4D4E-A231-8393D307B4C1}"/>
              </a:ext>
            </a:extLst>
          </p:cNvPr>
          <p:cNvGrpSpPr/>
          <p:nvPr/>
        </p:nvGrpSpPr>
        <p:grpSpPr>
          <a:xfrm>
            <a:off x="11218426" y="1003824"/>
            <a:ext cx="816852" cy="400110"/>
            <a:chOff x="733971" y="2379703"/>
            <a:chExt cx="1658386" cy="1006492"/>
          </a:xfrm>
        </p:grpSpPr>
        <p:grpSp>
          <p:nvGrpSpPr>
            <p:cNvPr id="60" name="Group 59">
              <a:extLst>
                <a:ext uri="{FF2B5EF4-FFF2-40B4-BE49-F238E27FC236}">
                  <a16:creationId xmlns:a16="http://schemas.microsoft.com/office/drawing/2014/main" id="{1D9D2704-65FE-430A-9D24-AC79F3249877}"/>
                </a:ext>
              </a:extLst>
            </p:cNvPr>
            <p:cNvGrpSpPr/>
            <p:nvPr/>
          </p:nvGrpSpPr>
          <p:grpSpPr>
            <a:xfrm rot="2755873">
              <a:off x="1431206" y="1771424"/>
              <a:ext cx="352871" cy="1569430"/>
              <a:chOff x="3876481" y="477957"/>
              <a:chExt cx="905245" cy="5753244"/>
            </a:xfrm>
          </p:grpSpPr>
          <p:sp>
            <p:nvSpPr>
              <p:cNvPr id="62" name="Rectangle 3">
                <a:extLst>
                  <a:ext uri="{FF2B5EF4-FFF2-40B4-BE49-F238E27FC236}">
                    <a16:creationId xmlns:a16="http://schemas.microsoft.com/office/drawing/2014/main" id="{659AC8B3-C802-48DC-9CD0-4C4DFE3696A5}"/>
                  </a:ext>
                </a:extLst>
              </p:cNvPr>
              <p:cNvSpPr/>
              <p:nvPr/>
            </p:nvSpPr>
            <p:spPr>
              <a:xfrm>
                <a:off x="4022506" y="477957"/>
                <a:ext cx="622467" cy="516983"/>
              </a:xfrm>
              <a:custGeom>
                <a:avLst/>
                <a:gdLst>
                  <a:gd name="connsiteX0" fmla="*/ 0 w 914400"/>
                  <a:gd name="connsiteY0" fmla="*/ 0 h 533400"/>
                  <a:gd name="connsiteX1" fmla="*/ 914400 w 914400"/>
                  <a:gd name="connsiteY1" fmla="*/ 0 h 533400"/>
                  <a:gd name="connsiteX2" fmla="*/ 914400 w 914400"/>
                  <a:gd name="connsiteY2" fmla="*/ 533400 h 533400"/>
                  <a:gd name="connsiteX3" fmla="*/ 0 w 914400"/>
                  <a:gd name="connsiteY3" fmla="*/ 533400 h 533400"/>
                  <a:gd name="connsiteX4" fmla="*/ 0 w 914400"/>
                  <a:gd name="connsiteY4" fmla="*/ 0 h 533400"/>
                  <a:gd name="connsiteX0" fmla="*/ 0 w 914400"/>
                  <a:gd name="connsiteY0" fmla="*/ 0 h 559158"/>
                  <a:gd name="connsiteX1" fmla="*/ 914400 w 914400"/>
                  <a:gd name="connsiteY1" fmla="*/ 0 h 559158"/>
                  <a:gd name="connsiteX2" fmla="*/ 914400 w 914400"/>
                  <a:gd name="connsiteY2" fmla="*/ 533400 h 559158"/>
                  <a:gd name="connsiteX3" fmla="*/ 32197 w 914400"/>
                  <a:gd name="connsiteY3" fmla="*/ 559158 h 559158"/>
                  <a:gd name="connsiteX4" fmla="*/ 0 w 914400"/>
                  <a:gd name="connsiteY4" fmla="*/ 0 h 559158"/>
                  <a:gd name="connsiteX0" fmla="*/ 6439 w 882203"/>
                  <a:gd name="connsiteY0" fmla="*/ 180304 h 559158"/>
                  <a:gd name="connsiteX1" fmla="*/ 882203 w 882203"/>
                  <a:gd name="connsiteY1" fmla="*/ 0 h 559158"/>
                  <a:gd name="connsiteX2" fmla="*/ 882203 w 882203"/>
                  <a:gd name="connsiteY2" fmla="*/ 533400 h 559158"/>
                  <a:gd name="connsiteX3" fmla="*/ 0 w 882203"/>
                  <a:gd name="connsiteY3" fmla="*/ 559158 h 559158"/>
                  <a:gd name="connsiteX4" fmla="*/ 6439 w 882203"/>
                  <a:gd name="connsiteY4" fmla="*/ 180304 h 559158"/>
                  <a:gd name="connsiteX0" fmla="*/ 6439 w 882203"/>
                  <a:gd name="connsiteY0" fmla="*/ 19318 h 398172"/>
                  <a:gd name="connsiteX1" fmla="*/ 830687 w 882203"/>
                  <a:gd name="connsiteY1" fmla="*/ 0 h 398172"/>
                  <a:gd name="connsiteX2" fmla="*/ 882203 w 882203"/>
                  <a:gd name="connsiteY2" fmla="*/ 372414 h 398172"/>
                  <a:gd name="connsiteX3" fmla="*/ 0 w 882203"/>
                  <a:gd name="connsiteY3" fmla="*/ 398172 h 398172"/>
                  <a:gd name="connsiteX4" fmla="*/ 6439 w 882203"/>
                  <a:gd name="connsiteY4" fmla="*/ 19318 h 398172"/>
                  <a:gd name="connsiteX0" fmla="*/ 6439 w 830687"/>
                  <a:gd name="connsiteY0" fmla="*/ 19318 h 398172"/>
                  <a:gd name="connsiteX1" fmla="*/ 830687 w 830687"/>
                  <a:gd name="connsiteY1" fmla="*/ 0 h 398172"/>
                  <a:gd name="connsiteX2" fmla="*/ 824248 w 830687"/>
                  <a:gd name="connsiteY2" fmla="*/ 359535 h 398172"/>
                  <a:gd name="connsiteX3" fmla="*/ 0 w 830687"/>
                  <a:gd name="connsiteY3" fmla="*/ 398172 h 398172"/>
                  <a:gd name="connsiteX4" fmla="*/ 6439 w 830687"/>
                  <a:gd name="connsiteY4" fmla="*/ 19318 h 398172"/>
                  <a:gd name="connsiteX0" fmla="*/ 6439 w 830687"/>
                  <a:gd name="connsiteY0" fmla="*/ 19318 h 398172"/>
                  <a:gd name="connsiteX1" fmla="*/ 830687 w 830687"/>
                  <a:gd name="connsiteY1" fmla="*/ 0 h 398172"/>
                  <a:gd name="connsiteX2" fmla="*/ 824248 w 830687"/>
                  <a:gd name="connsiteY2" fmla="*/ 385293 h 398172"/>
                  <a:gd name="connsiteX3" fmla="*/ 0 w 830687"/>
                  <a:gd name="connsiteY3" fmla="*/ 398172 h 398172"/>
                  <a:gd name="connsiteX4" fmla="*/ 6439 w 830687"/>
                  <a:gd name="connsiteY4" fmla="*/ 19318 h 398172"/>
                  <a:gd name="connsiteX0" fmla="*/ 6439 w 830687"/>
                  <a:gd name="connsiteY0" fmla="*/ 19318 h 398172"/>
                  <a:gd name="connsiteX1" fmla="*/ 830687 w 830687"/>
                  <a:gd name="connsiteY1" fmla="*/ 0 h 398172"/>
                  <a:gd name="connsiteX2" fmla="*/ 824248 w 830687"/>
                  <a:gd name="connsiteY2" fmla="*/ 385293 h 398172"/>
                  <a:gd name="connsiteX3" fmla="*/ 0 w 830687"/>
                  <a:gd name="connsiteY3" fmla="*/ 398172 h 398172"/>
                  <a:gd name="connsiteX4" fmla="*/ 6439 w 830687"/>
                  <a:gd name="connsiteY4" fmla="*/ 19318 h 398172"/>
                  <a:gd name="connsiteX0" fmla="*/ 6439 w 830687"/>
                  <a:gd name="connsiteY0" fmla="*/ 19318 h 398172"/>
                  <a:gd name="connsiteX1" fmla="*/ 830687 w 830687"/>
                  <a:gd name="connsiteY1" fmla="*/ 0 h 398172"/>
                  <a:gd name="connsiteX2" fmla="*/ 824248 w 830687"/>
                  <a:gd name="connsiteY2" fmla="*/ 385293 h 398172"/>
                  <a:gd name="connsiteX3" fmla="*/ 0 w 830687"/>
                  <a:gd name="connsiteY3" fmla="*/ 398172 h 398172"/>
                  <a:gd name="connsiteX4" fmla="*/ 6439 w 830687"/>
                  <a:gd name="connsiteY4" fmla="*/ 19318 h 398172"/>
                  <a:gd name="connsiteX0" fmla="*/ 6439 w 830687"/>
                  <a:gd name="connsiteY0" fmla="*/ 156072 h 534926"/>
                  <a:gd name="connsiteX1" fmla="*/ 830687 w 830687"/>
                  <a:gd name="connsiteY1" fmla="*/ 136754 h 534926"/>
                  <a:gd name="connsiteX2" fmla="*/ 824248 w 830687"/>
                  <a:gd name="connsiteY2" fmla="*/ 522047 h 534926"/>
                  <a:gd name="connsiteX3" fmla="*/ 0 w 830687"/>
                  <a:gd name="connsiteY3" fmla="*/ 534926 h 534926"/>
                  <a:gd name="connsiteX4" fmla="*/ 6439 w 830687"/>
                  <a:gd name="connsiteY4" fmla="*/ 156072 h 534926"/>
                  <a:gd name="connsiteX0" fmla="*/ 6439 w 830687"/>
                  <a:gd name="connsiteY0" fmla="*/ 186011 h 564865"/>
                  <a:gd name="connsiteX1" fmla="*/ 830687 w 830687"/>
                  <a:gd name="connsiteY1" fmla="*/ 166693 h 564865"/>
                  <a:gd name="connsiteX2" fmla="*/ 824248 w 830687"/>
                  <a:gd name="connsiteY2" fmla="*/ 551986 h 564865"/>
                  <a:gd name="connsiteX3" fmla="*/ 0 w 830687"/>
                  <a:gd name="connsiteY3" fmla="*/ 564865 h 564865"/>
                  <a:gd name="connsiteX4" fmla="*/ 6439 w 830687"/>
                  <a:gd name="connsiteY4" fmla="*/ 186011 h 564865"/>
                  <a:gd name="connsiteX0" fmla="*/ 6439 w 830687"/>
                  <a:gd name="connsiteY0" fmla="*/ 172023 h 550877"/>
                  <a:gd name="connsiteX1" fmla="*/ 830687 w 830687"/>
                  <a:gd name="connsiteY1" fmla="*/ 152705 h 550877"/>
                  <a:gd name="connsiteX2" fmla="*/ 824248 w 830687"/>
                  <a:gd name="connsiteY2" fmla="*/ 537998 h 550877"/>
                  <a:gd name="connsiteX3" fmla="*/ 0 w 830687"/>
                  <a:gd name="connsiteY3" fmla="*/ 550877 h 550877"/>
                  <a:gd name="connsiteX4" fmla="*/ 6439 w 830687"/>
                  <a:gd name="connsiteY4" fmla="*/ 172023 h 550877"/>
                  <a:gd name="connsiteX0" fmla="*/ 6439 w 830687"/>
                  <a:gd name="connsiteY0" fmla="*/ 175731 h 554585"/>
                  <a:gd name="connsiteX1" fmla="*/ 830687 w 830687"/>
                  <a:gd name="connsiteY1" fmla="*/ 156413 h 554585"/>
                  <a:gd name="connsiteX2" fmla="*/ 824248 w 830687"/>
                  <a:gd name="connsiteY2" fmla="*/ 541706 h 554585"/>
                  <a:gd name="connsiteX3" fmla="*/ 0 w 830687"/>
                  <a:gd name="connsiteY3" fmla="*/ 554585 h 554585"/>
                  <a:gd name="connsiteX4" fmla="*/ 6439 w 830687"/>
                  <a:gd name="connsiteY4" fmla="*/ 175731 h 554585"/>
                  <a:gd name="connsiteX0" fmla="*/ 6439 w 830687"/>
                  <a:gd name="connsiteY0" fmla="*/ 156436 h 535290"/>
                  <a:gd name="connsiteX1" fmla="*/ 830687 w 830687"/>
                  <a:gd name="connsiteY1" fmla="*/ 137118 h 535290"/>
                  <a:gd name="connsiteX2" fmla="*/ 824248 w 830687"/>
                  <a:gd name="connsiteY2" fmla="*/ 522411 h 535290"/>
                  <a:gd name="connsiteX3" fmla="*/ 0 w 830687"/>
                  <a:gd name="connsiteY3" fmla="*/ 535290 h 535290"/>
                  <a:gd name="connsiteX4" fmla="*/ 6439 w 830687"/>
                  <a:gd name="connsiteY4" fmla="*/ 156436 h 535290"/>
                  <a:gd name="connsiteX0" fmla="*/ 6439 w 830687"/>
                  <a:gd name="connsiteY0" fmla="*/ 168670 h 547524"/>
                  <a:gd name="connsiteX1" fmla="*/ 830687 w 830687"/>
                  <a:gd name="connsiteY1" fmla="*/ 149352 h 547524"/>
                  <a:gd name="connsiteX2" fmla="*/ 824248 w 830687"/>
                  <a:gd name="connsiteY2" fmla="*/ 534645 h 547524"/>
                  <a:gd name="connsiteX3" fmla="*/ 0 w 830687"/>
                  <a:gd name="connsiteY3" fmla="*/ 547524 h 547524"/>
                  <a:gd name="connsiteX4" fmla="*/ 6439 w 830687"/>
                  <a:gd name="connsiteY4" fmla="*/ 168670 h 547524"/>
                  <a:gd name="connsiteX0" fmla="*/ 6439 w 830687"/>
                  <a:gd name="connsiteY0" fmla="*/ 177329 h 556183"/>
                  <a:gd name="connsiteX1" fmla="*/ 830687 w 830687"/>
                  <a:gd name="connsiteY1" fmla="*/ 158011 h 556183"/>
                  <a:gd name="connsiteX2" fmla="*/ 824248 w 830687"/>
                  <a:gd name="connsiteY2" fmla="*/ 543304 h 556183"/>
                  <a:gd name="connsiteX3" fmla="*/ 0 w 830687"/>
                  <a:gd name="connsiteY3" fmla="*/ 556183 h 556183"/>
                  <a:gd name="connsiteX4" fmla="*/ 6439 w 830687"/>
                  <a:gd name="connsiteY4" fmla="*/ 177329 h 556183"/>
                  <a:gd name="connsiteX0" fmla="*/ 6439 w 830687"/>
                  <a:gd name="connsiteY0" fmla="*/ 180962 h 559816"/>
                  <a:gd name="connsiteX1" fmla="*/ 830687 w 830687"/>
                  <a:gd name="connsiteY1" fmla="*/ 155204 h 559816"/>
                  <a:gd name="connsiteX2" fmla="*/ 824248 w 830687"/>
                  <a:gd name="connsiteY2" fmla="*/ 546937 h 559816"/>
                  <a:gd name="connsiteX3" fmla="*/ 0 w 830687"/>
                  <a:gd name="connsiteY3" fmla="*/ 559816 h 559816"/>
                  <a:gd name="connsiteX4" fmla="*/ 6439 w 830687"/>
                  <a:gd name="connsiteY4" fmla="*/ 180962 h 559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687" h="559816">
                    <a:moveTo>
                      <a:pt x="6439" y="180962"/>
                    </a:moveTo>
                    <a:cubicBezTo>
                      <a:pt x="23611" y="-25100"/>
                      <a:pt x="671848" y="-83055"/>
                      <a:pt x="830687" y="155204"/>
                    </a:cubicBezTo>
                    <a:lnTo>
                      <a:pt x="824248" y="546937"/>
                    </a:lnTo>
                    <a:cubicBezTo>
                      <a:pt x="530180" y="390244"/>
                      <a:pt x="184597" y="452492"/>
                      <a:pt x="0" y="559816"/>
                    </a:cubicBezTo>
                    <a:lnTo>
                      <a:pt x="6439" y="180962"/>
                    </a:lnTo>
                    <a:close/>
                  </a:path>
                </a:pathLst>
              </a:custGeom>
              <a:gradFill>
                <a:gsLst>
                  <a:gs pos="92000">
                    <a:srgbClr val="FF5050"/>
                  </a:gs>
                  <a:gs pos="99000">
                    <a:srgbClr val="CC0000"/>
                  </a:gs>
                  <a:gs pos="0">
                    <a:srgbClr val="CC0000"/>
                  </a:gs>
                  <a:gs pos="30000">
                    <a:srgbClr val="FF5050"/>
                  </a:gs>
                  <a:gs pos="64000">
                    <a:srgbClr val="990000"/>
                  </a:gs>
                  <a:gs pos="82000">
                    <a:srgbClr val="CC0000"/>
                  </a:gs>
                </a:gsLst>
                <a:lin ang="0" scaled="1"/>
              </a:gradFill>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latinLnBrk="0">
                  <a:defRPr/>
                </a:pPr>
                <a:endParaRPr lang="en-US" sz="1350" i="1" dirty="0">
                  <a:solidFill>
                    <a:prstClr val="white"/>
                  </a:solidFill>
                  <a:latin typeface="Arial"/>
                  <a:cs typeface="Arial"/>
                </a:endParaRPr>
              </a:p>
            </p:txBody>
          </p:sp>
          <p:sp>
            <p:nvSpPr>
              <p:cNvPr id="63" name="Rectangle 3">
                <a:extLst>
                  <a:ext uri="{FF2B5EF4-FFF2-40B4-BE49-F238E27FC236}">
                    <a16:creationId xmlns:a16="http://schemas.microsoft.com/office/drawing/2014/main" id="{0B86661E-727F-4C16-8DB1-0FC43504CCD3}"/>
                  </a:ext>
                </a:extLst>
              </p:cNvPr>
              <p:cNvSpPr/>
              <p:nvPr/>
            </p:nvSpPr>
            <p:spPr>
              <a:xfrm>
                <a:off x="3916346" y="902448"/>
                <a:ext cx="830474" cy="200089"/>
              </a:xfrm>
              <a:custGeom>
                <a:avLst/>
                <a:gdLst>
                  <a:gd name="connsiteX0" fmla="*/ 0 w 914400"/>
                  <a:gd name="connsiteY0" fmla="*/ 0 h 533400"/>
                  <a:gd name="connsiteX1" fmla="*/ 914400 w 914400"/>
                  <a:gd name="connsiteY1" fmla="*/ 0 h 533400"/>
                  <a:gd name="connsiteX2" fmla="*/ 914400 w 914400"/>
                  <a:gd name="connsiteY2" fmla="*/ 533400 h 533400"/>
                  <a:gd name="connsiteX3" fmla="*/ 0 w 914400"/>
                  <a:gd name="connsiteY3" fmla="*/ 533400 h 533400"/>
                  <a:gd name="connsiteX4" fmla="*/ 0 w 914400"/>
                  <a:gd name="connsiteY4" fmla="*/ 0 h 533400"/>
                  <a:gd name="connsiteX0" fmla="*/ 0 w 914400"/>
                  <a:gd name="connsiteY0" fmla="*/ 0 h 559158"/>
                  <a:gd name="connsiteX1" fmla="*/ 914400 w 914400"/>
                  <a:gd name="connsiteY1" fmla="*/ 0 h 559158"/>
                  <a:gd name="connsiteX2" fmla="*/ 914400 w 914400"/>
                  <a:gd name="connsiteY2" fmla="*/ 533400 h 559158"/>
                  <a:gd name="connsiteX3" fmla="*/ 32197 w 914400"/>
                  <a:gd name="connsiteY3" fmla="*/ 559158 h 559158"/>
                  <a:gd name="connsiteX4" fmla="*/ 0 w 914400"/>
                  <a:gd name="connsiteY4" fmla="*/ 0 h 559158"/>
                  <a:gd name="connsiteX0" fmla="*/ 6439 w 882203"/>
                  <a:gd name="connsiteY0" fmla="*/ 180304 h 559158"/>
                  <a:gd name="connsiteX1" fmla="*/ 882203 w 882203"/>
                  <a:gd name="connsiteY1" fmla="*/ 0 h 559158"/>
                  <a:gd name="connsiteX2" fmla="*/ 882203 w 882203"/>
                  <a:gd name="connsiteY2" fmla="*/ 533400 h 559158"/>
                  <a:gd name="connsiteX3" fmla="*/ 0 w 882203"/>
                  <a:gd name="connsiteY3" fmla="*/ 559158 h 559158"/>
                  <a:gd name="connsiteX4" fmla="*/ 6439 w 882203"/>
                  <a:gd name="connsiteY4" fmla="*/ 180304 h 559158"/>
                  <a:gd name="connsiteX0" fmla="*/ 6439 w 882203"/>
                  <a:gd name="connsiteY0" fmla="*/ 19318 h 398172"/>
                  <a:gd name="connsiteX1" fmla="*/ 830687 w 882203"/>
                  <a:gd name="connsiteY1" fmla="*/ 0 h 398172"/>
                  <a:gd name="connsiteX2" fmla="*/ 882203 w 882203"/>
                  <a:gd name="connsiteY2" fmla="*/ 372414 h 398172"/>
                  <a:gd name="connsiteX3" fmla="*/ 0 w 882203"/>
                  <a:gd name="connsiteY3" fmla="*/ 398172 h 398172"/>
                  <a:gd name="connsiteX4" fmla="*/ 6439 w 882203"/>
                  <a:gd name="connsiteY4" fmla="*/ 19318 h 398172"/>
                  <a:gd name="connsiteX0" fmla="*/ 6439 w 830687"/>
                  <a:gd name="connsiteY0" fmla="*/ 19318 h 398172"/>
                  <a:gd name="connsiteX1" fmla="*/ 830687 w 830687"/>
                  <a:gd name="connsiteY1" fmla="*/ 0 h 398172"/>
                  <a:gd name="connsiteX2" fmla="*/ 824248 w 830687"/>
                  <a:gd name="connsiteY2" fmla="*/ 359535 h 398172"/>
                  <a:gd name="connsiteX3" fmla="*/ 0 w 830687"/>
                  <a:gd name="connsiteY3" fmla="*/ 398172 h 398172"/>
                  <a:gd name="connsiteX4" fmla="*/ 6439 w 830687"/>
                  <a:gd name="connsiteY4" fmla="*/ 19318 h 398172"/>
                  <a:gd name="connsiteX0" fmla="*/ 6439 w 830687"/>
                  <a:gd name="connsiteY0" fmla="*/ 19318 h 398172"/>
                  <a:gd name="connsiteX1" fmla="*/ 830687 w 830687"/>
                  <a:gd name="connsiteY1" fmla="*/ 0 h 398172"/>
                  <a:gd name="connsiteX2" fmla="*/ 824248 w 830687"/>
                  <a:gd name="connsiteY2" fmla="*/ 385293 h 398172"/>
                  <a:gd name="connsiteX3" fmla="*/ 0 w 830687"/>
                  <a:gd name="connsiteY3" fmla="*/ 398172 h 398172"/>
                  <a:gd name="connsiteX4" fmla="*/ 6439 w 830687"/>
                  <a:gd name="connsiteY4" fmla="*/ 19318 h 398172"/>
                  <a:gd name="connsiteX0" fmla="*/ 6439 w 830687"/>
                  <a:gd name="connsiteY0" fmla="*/ 19318 h 398172"/>
                  <a:gd name="connsiteX1" fmla="*/ 830687 w 830687"/>
                  <a:gd name="connsiteY1" fmla="*/ 0 h 398172"/>
                  <a:gd name="connsiteX2" fmla="*/ 824248 w 830687"/>
                  <a:gd name="connsiteY2" fmla="*/ 385293 h 398172"/>
                  <a:gd name="connsiteX3" fmla="*/ 0 w 830687"/>
                  <a:gd name="connsiteY3" fmla="*/ 398172 h 398172"/>
                  <a:gd name="connsiteX4" fmla="*/ 6439 w 830687"/>
                  <a:gd name="connsiteY4" fmla="*/ 19318 h 398172"/>
                  <a:gd name="connsiteX0" fmla="*/ 6439 w 830687"/>
                  <a:gd name="connsiteY0" fmla="*/ 19318 h 398172"/>
                  <a:gd name="connsiteX1" fmla="*/ 830687 w 830687"/>
                  <a:gd name="connsiteY1" fmla="*/ 0 h 398172"/>
                  <a:gd name="connsiteX2" fmla="*/ 824248 w 830687"/>
                  <a:gd name="connsiteY2" fmla="*/ 385293 h 398172"/>
                  <a:gd name="connsiteX3" fmla="*/ 0 w 830687"/>
                  <a:gd name="connsiteY3" fmla="*/ 398172 h 398172"/>
                  <a:gd name="connsiteX4" fmla="*/ 6439 w 830687"/>
                  <a:gd name="connsiteY4" fmla="*/ 19318 h 398172"/>
                  <a:gd name="connsiteX0" fmla="*/ 6439 w 830687"/>
                  <a:gd name="connsiteY0" fmla="*/ 156072 h 534926"/>
                  <a:gd name="connsiteX1" fmla="*/ 830687 w 830687"/>
                  <a:gd name="connsiteY1" fmla="*/ 136754 h 534926"/>
                  <a:gd name="connsiteX2" fmla="*/ 824248 w 830687"/>
                  <a:gd name="connsiteY2" fmla="*/ 522047 h 534926"/>
                  <a:gd name="connsiteX3" fmla="*/ 0 w 830687"/>
                  <a:gd name="connsiteY3" fmla="*/ 534926 h 534926"/>
                  <a:gd name="connsiteX4" fmla="*/ 6439 w 830687"/>
                  <a:gd name="connsiteY4" fmla="*/ 156072 h 534926"/>
                  <a:gd name="connsiteX0" fmla="*/ 6439 w 830687"/>
                  <a:gd name="connsiteY0" fmla="*/ 186011 h 564865"/>
                  <a:gd name="connsiteX1" fmla="*/ 830687 w 830687"/>
                  <a:gd name="connsiteY1" fmla="*/ 166693 h 564865"/>
                  <a:gd name="connsiteX2" fmla="*/ 824248 w 830687"/>
                  <a:gd name="connsiteY2" fmla="*/ 551986 h 564865"/>
                  <a:gd name="connsiteX3" fmla="*/ 0 w 830687"/>
                  <a:gd name="connsiteY3" fmla="*/ 564865 h 564865"/>
                  <a:gd name="connsiteX4" fmla="*/ 6439 w 830687"/>
                  <a:gd name="connsiteY4" fmla="*/ 186011 h 564865"/>
                  <a:gd name="connsiteX0" fmla="*/ 6439 w 830687"/>
                  <a:gd name="connsiteY0" fmla="*/ 172023 h 550877"/>
                  <a:gd name="connsiteX1" fmla="*/ 830687 w 830687"/>
                  <a:gd name="connsiteY1" fmla="*/ 152705 h 550877"/>
                  <a:gd name="connsiteX2" fmla="*/ 824248 w 830687"/>
                  <a:gd name="connsiteY2" fmla="*/ 537998 h 550877"/>
                  <a:gd name="connsiteX3" fmla="*/ 0 w 830687"/>
                  <a:gd name="connsiteY3" fmla="*/ 550877 h 550877"/>
                  <a:gd name="connsiteX4" fmla="*/ 6439 w 830687"/>
                  <a:gd name="connsiteY4" fmla="*/ 172023 h 550877"/>
                  <a:gd name="connsiteX0" fmla="*/ 6439 w 830687"/>
                  <a:gd name="connsiteY0" fmla="*/ 175731 h 554585"/>
                  <a:gd name="connsiteX1" fmla="*/ 830687 w 830687"/>
                  <a:gd name="connsiteY1" fmla="*/ 156413 h 554585"/>
                  <a:gd name="connsiteX2" fmla="*/ 824248 w 830687"/>
                  <a:gd name="connsiteY2" fmla="*/ 541706 h 554585"/>
                  <a:gd name="connsiteX3" fmla="*/ 0 w 830687"/>
                  <a:gd name="connsiteY3" fmla="*/ 554585 h 554585"/>
                  <a:gd name="connsiteX4" fmla="*/ 6439 w 830687"/>
                  <a:gd name="connsiteY4" fmla="*/ 175731 h 554585"/>
                  <a:gd name="connsiteX0" fmla="*/ 6439 w 830687"/>
                  <a:gd name="connsiteY0" fmla="*/ 156436 h 535290"/>
                  <a:gd name="connsiteX1" fmla="*/ 830687 w 830687"/>
                  <a:gd name="connsiteY1" fmla="*/ 137118 h 535290"/>
                  <a:gd name="connsiteX2" fmla="*/ 824248 w 830687"/>
                  <a:gd name="connsiteY2" fmla="*/ 522411 h 535290"/>
                  <a:gd name="connsiteX3" fmla="*/ 0 w 830687"/>
                  <a:gd name="connsiteY3" fmla="*/ 535290 h 535290"/>
                  <a:gd name="connsiteX4" fmla="*/ 6439 w 830687"/>
                  <a:gd name="connsiteY4" fmla="*/ 156436 h 535290"/>
                  <a:gd name="connsiteX0" fmla="*/ 6439 w 830687"/>
                  <a:gd name="connsiteY0" fmla="*/ 168670 h 547524"/>
                  <a:gd name="connsiteX1" fmla="*/ 830687 w 830687"/>
                  <a:gd name="connsiteY1" fmla="*/ 149352 h 547524"/>
                  <a:gd name="connsiteX2" fmla="*/ 824248 w 830687"/>
                  <a:gd name="connsiteY2" fmla="*/ 534645 h 547524"/>
                  <a:gd name="connsiteX3" fmla="*/ 0 w 830687"/>
                  <a:gd name="connsiteY3" fmla="*/ 547524 h 547524"/>
                  <a:gd name="connsiteX4" fmla="*/ 6439 w 830687"/>
                  <a:gd name="connsiteY4" fmla="*/ 168670 h 547524"/>
                  <a:gd name="connsiteX0" fmla="*/ 6439 w 830687"/>
                  <a:gd name="connsiteY0" fmla="*/ 177329 h 556183"/>
                  <a:gd name="connsiteX1" fmla="*/ 830687 w 830687"/>
                  <a:gd name="connsiteY1" fmla="*/ 158011 h 556183"/>
                  <a:gd name="connsiteX2" fmla="*/ 824248 w 830687"/>
                  <a:gd name="connsiteY2" fmla="*/ 543304 h 556183"/>
                  <a:gd name="connsiteX3" fmla="*/ 0 w 830687"/>
                  <a:gd name="connsiteY3" fmla="*/ 556183 h 556183"/>
                  <a:gd name="connsiteX4" fmla="*/ 6439 w 830687"/>
                  <a:gd name="connsiteY4" fmla="*/ 177329 h 556183"/>
                  <a:gd name="connsiteX0" fmla="*/ 6439 w 830687"/>
                  <a:gd name="connsiteY0" fmla="*/ 180962 h 559816"/>
                  <a:gd name="connsiteX1" fmla="*/ 830687 w 830687"/>
                  <a:gd name="connsiteY1" fmla="*/ 155204 h 559816"/>
                  <a:gd name="connsiteX2" fmla="*/ 824248 w 830687"/>
                  <a:gd name="connsiteY2" fmla="*/ 546937 h 559816"/>
                  <a:gd name="connsiteX3" fmla="*/ 0 w 830687"/>
                  <a:gd name="connsiteY3" fmla="*/ 559816 h 559816"/>
                  <a:gd name="connsiteX4" fmla="*/ 6439 w 830687"/>
                  <a:gd name="connsiteY4" fmla="*/ 180962 h 559816"/>
                  <a:gd name="connsiteX0" fmla="*/ 0 w 831847"/>
                  <a:gd name="connsiteY0" fmla="*/ 156714 h 581162"/>
                  <a:gd name="connsiteX1" fmla="*/ 831847 w 831847"/>
                  <a:gd name="connsiteY1" fmla="*/ 176550 h 581162"/>
                  <a:gd name="connsiteX2" fmla="*/ 825408 w 831847"/>
                  <a:gd name="connsiteY2" fmla="*/ 568283 h 581162"/>
                  <a:gd name="connsiteX3" fmla="*/ 1160 w 831847"/>
                  <a:gd name="connsiteY3" fmla="*/ 581162 h 581162"/>
                  <a:gd name="connsiteX4" fmla="*/ 0 w 831847"/>
                  <a:gd name="connsiteY4" fmla="*/ 156714 h 581162"/>
                  <a:gd name="connsiteX0" fmla="*/ 0 w 825408"/>
                  <a:gd name="connsiteY0" fmla="*/ 179525 h 603973"/>
                  <a:gd name="connsiteX1" fmla="*/ 821716 w 825408"/>
                  <a:gd name="connsiteY1" fmla="*/ 156301 h 603973"/>
                  <a:gd name="connsiteX2" fmla="*/ 825408 w 825408"/>
                  <a:gd name="connsiteY2" fmla="*/ 591094 h 603973"/>
                  <a:gd name="connsiteX3" fmla="*/ 1160 w 825408"/>
                  <a:gd name="connsiteY3" fmla="*/ 603973 h 603973"/>
                  <a:gd name="connsiteX4" fmla="*/ 0 w 825408"/>
                  <a:gd name="connsiteY4" fmla="*/ 179525 h 603973"/>
                  <a:gd name="connsiteX0" fmla="*/ 0 w 825408"/>
                  <a:gd name="connsiteY0" fmla="*/ 134944 h 559392"/>
                  <a:gd name="connsiteX1" fmla="*/ 821716 w 825408"/>
                  <a:gd name="connsiteY1" fmla="*/ 111720 h 559392"/>
                  <a:gd name="connsiteX2" fmla="*/ 825408 w 825408"/>
                  <a:gd name="connsiteY2" fmla="*/ 546513 h 559392"/>
                  <a:gd name="connsiteX3" fmla="*/ 1160 w 825408"/>
                  <a:gd name="connsiteY3" fmla="*/ 559392 h 559392"/>
                  <a:gd name="connsiteX4" fmla="*/ 0 w 825408"/>
                  <a:gd name="connsiteY4" fmla="*/ 134944 h 559392"/>
                  <a:gd name="connsiteX0" fmla="*/ 0 w 825408"/>
                  <a:gd name="connsiteY0" fmla="*/ 104849 h 529297"/>
                  <a:gd name="connsiteX1" fmla="*/ 821716 w 825408"/>
                  <a:gd name="connsiteY1" fmla="*/ 81625 h 529297"/>
                  <a:gd name="connsiteX2" fmla="*/ 825408 w 825408"/>
                  <a:gd name="connsiteY2" fmla="*/ 516418 h 529297"/>
                  <a:gd name="connsiteX3" fmla="*/ 1160 w 825408"/>
                  <a:gd name="connsiteY3" fmla="*/ 529297 h 529297"/>
                  <a:gd name="connsiteX4" fmla="*/ 0 w 825408"/>
                  <a:gd name="connsiteY4" fmla="*/ 104849 h 529297"/>
                  <a:gd name="connsiteX0" fmla="*/ 0 w 825408"/>
                  <a:gd name="connsiteY0" fmla="*/ 112090 h 536538"/>
                  <a:gd name="connsiteX1" fmla="*/ 821716 w 825408"/>
                  <a:gd name="connsiteY1" fmla="*/ 88866 h 536538"/>
                  <a:gd name="connsiteX2" fmla="*/ 825408 w 825408"/>
                  <a:gd name="connsiteY2" fmla="*/ 523659 h 536538"/>
                  <a:gd name="connsiteX3" fmla="*/ 1160 w 825408"/>
                  <a:gd name="connsiteY3" fmla="*/ 536538 h 536538"/>
                  <a:gd name="connsiteX4" fmla="*/ 0 w 825408"/>
                  <a:gd name="connsiteY4" fmla="*/ 112090 h 536538"/>
                  <a:gd name="connsiteX0" fmla="*/ 1420 w 824295"/>
                  <a:gd name="connsiteY0" fmla="*/ 109165 h 538678"/>
                  <a:gd name="connsiteX1" fmla="*/ 820603 w 824295"/>
                  <a:gd name="connsiteY1" fmla="*/ 91006 h 538678"/>
                  <a:gd name="connsiteX2" fmla="*/ 824295 w 824295"/>
                  <a:gd name="connsiteY2" fmla="*/ 525799 h 538678"/>
                  <a:gd name="connsiteX3" fmla="*/ 47 w 824295"/>
                  <a:gd name="connsiteY3" fmla="*/ 538678 h 538678"/>
                  <a:gd name="connsiteX4" fmla="*/ 1420 w 824295"/>
                  <a:gd name="connsiteY4" fmla="*/ 109165 h 538678"/>
                  <a:gd name="connsiteX0" fmla="*/ 8983 w 831858"/>
                  <a:gd name="connsiteY0" fmla="*/ 109165 h 525799"/>
                  <a:gd name="connsiteX1" fmla="*/ 828166 w 831858"/>
                  <a:gd name="connsiteY1" fmla="*/ 91006 h 525799"/>
                  <a:gd name="connsiteX2" fmla="*/ 831858 w 831858"/>
                  <a:gd name="connsiteY2" fmla="*/ 525799 h 525799"/>
                  <a:gd name="connsiteX3" fmla="*/ 11 w 831858"/>
                  <a:gd name="connsiteY3" fmla="*/ 199261 h 525799"/>
                  <a:gd name="connsiteX4" fmla="*/ 8983 w 831858"/>
                  <a:gd name="connsiteY4" fmla="*/ 109165 h 525799"/>
                  <a:gd name="connsiteX0" fmla="*/ 9421 w 832296"/>
                  <a:gd name="connsiteY0" fmla="*/ 109165 h 525799"/>
                  <a:gd name="connsiteX1" fmla="*/ 828604 w 832296"/>
                  <a:gd name="connsiteY1" fmla="*/ 91006 h 525799"/>
                  <a:gd name="connsiteX2" fmla="*/ 832296 w 832296"/>
                  <a:gd name="connsiteY2" fmla="*/ 525799 h 525799"/>
                  <a:gd name="connsiteX3" fmla="*/ 449 w 832296"/>
                  <a:gd name="connsiteY3" fmla="*/ 199261 h 525799"/>
                  <a:gd name="connsiteX4" fmla="*/ 9421 w 832296"/>
                  <a:gd name="connsiteY4" fmla="*/ 109165 h 525799"/>
                  <a:gd name="connsiteX0" fmla="*/ 401 w 823276"/>
                  <a:gd name="connsiteY0" fmla="*/ 109165 h 525799"/>
                  <a:gd name="connsiteX1" fmla="*/ 819584 w 823276"/>
                  <a:gd name="connsiteY1" fmla="*/ 91006 h 525799"/>
                  <a:gd name="connsiteX2" fmla="*/ 823276 w 823276"/>
                  <a:gd name="connsiteY2" fmla="*/ 525799 h 525799"/>
                  <a:gd name="connsiteX3" fmla="*/ 1561 w 823276"/>
                  <a:gd name="connsiteY3" fmla="*/ 184063 h 525799"/>
                  <a:gd name="connsiteX4" fmla="*/ 401 w 823276"/>
                  <a:gd name="connsiteY4" fmla="*/ 109165 h 525799"/>
                  <a:gd name="connsiteX0" fmla="*/ 401 w 823276"/>
                  <a:gd name="connsiteY0" fmla="*/ 109165 h 525799"/>
                  <a:gd name="connsiteX1" fmla="*/ 819584 w 823276"/>
                  <a:gd name="connsiteY1" fmla="*/ 91006 h 525799"/>
                  <a:gd name="connsiteX2" fmla="*/ 823276 w 823276"/>
                  <a:gd name="connsiteY2" fmla="*/ 525799 h 525799"/>
                  <a:gd name="connsiteX3" fmla="*/ 1561 w 823276"/>
                  <a:gd name="connsiteY3" fmla="*/ 184063 h 525799"/>
                  <a:gd name="connsiteX4" fmla="*/ 401 w 823276"/>
                  <a:gd name="connsiteY4" fmla="*/ 109165 h 525799"/>
                  <a:gd name="connsiteX0" fmla="*/ 401 w 825809"/>
                  <a:gd name="connsiteY0" fmla="*/ 109165 h 195068"/>
                  <a:gd name="connsiteX1" fmla="*/ 819584 w 825809"/>
                  <a:gd name="connsiteY1" fmla="*/ 91006 h 195068"/>
                  <a:gd name="connsiteX2" fmla="*/ 825809 w 825809"/>
                  <a:gd name="connsiteY2" fmla="*/ 186381 h 195068"/>
                  <a:gd name="connsiteX3" fmla="*/ 1561 w 825809"/>
                  <a:gd name="connsiteY3" fmla="*/ 184063 h 195068"/>
                  <a:gd name="connsiteX4" fmla="*/ 401 w 825809"/>
                  <a:gd name="connsiteY4" fmla="*/ 109165 h 195068"/>
                  <a:gd name="connsiteX0" fmla="*/ 0 w 830474"/>
                  <a:gd name="connsiteY0" fmla="*/ 106308 h 194760"/>
                  <a:gd name="connsiteX1" fmla="*/ 824249 w 830474"/>
                  <a:gd name="connsiteY1" fmla="*/ 93214 h 194760"/>
                  <a:gd name="connsiteX2" fmla="*/ 830474 w 830474"/>
                  <a:gd name="connsiteY2" fmla="*/ 188589 h 194760"/>
                  <a:gd name="connsiteX3" fmla="*/ 6226 w 830474"/>
                  <a:gd name="connsiteY3" fmla="*/ 186271 h 194760"/>
                  <a:gd name="connsiteX4" fmla="*/ 0 w 830474"/>
                  <a:gd name="connsiteY4" fmla="*/ 106308 h 194760"/>
                  <a:gd name="connsiteX0" fmla="*/ 0 w 830474"/>
                  <a:gd name="connsiteY0" fmla="*/ 109186 h 197638"/>
                  <a:gd name="connsiteX1" fmla="*/ 824249 w 830474"/>
                  <a:gd name="connsiteY1" fmla="*/ 96092 h 197638"/>
                  <a:gd name="connsiteX2" fmla="*/ 830474 w 830474"/>
                  <a:gd name="connsiteY2" fmla="*/ 191467 h 197638"/>
                  <a:gd name="connsiteX3" fmla="*/ 6226 w 830474"/>
                  <a:gd name="connsiteY3" fmla="*/ 189149 h 197638"/>
                  <a:gd name="connsiteX4" fmla="*/ 0 w 830474"/>
                  <a:gd name="connsiteY4" fmla="*/ 109186 h 197638"/>
                  <a:gd name="connsiteX0" fmla="*/ 0 w 830474"/>
                  <a:gd name="connsiteY0" fmla="*/ 111637 h 200089"/>
                  <a:gd name="connsiteX1" fmla="*/ 824249 w 830474"/>
                  <a:gd name="connsiteY1" fmla="*/ 98543 h 200089"/>
                  <a:gd name="connsiteX2" fmla="*/ 830474 w 830474"/>
                  <a:gd name="connsiteY2" fmla="*/ 193918 h 200089"/>
                  <a:gd name="connsiteX3" fmla="*/ 6226 w 830474"/>
                  <a:gd name="connsiteY3" fmla="*/ 191600 h 200089"/>
                  <a:gd name="connsiteX4" fmla="*/ 0 w 830474"/>
                  <a:gd name="connsiteY4" fmla="*/ 111637 h 200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474" h="200089">
                    <a:moveTo>
                      <a:pt x="0" y="111637"/>
                    </a:moveTo>
                    <a:cubicBezTo>
                      <a:pt x="131155" y="-20514"/>
                      <a:pt x="590027" y="-48073"/>
                      <a:pt x="824249" y="98543"/>
                    </a:cubicBezTo>
                    <a:cubicBezTo>
                      <a:pt x="825480" y="243474"/>
                      <a:pt x="826710" y="183234"/>
                      <a:pt x="830474" y="193918"/>
                    </a:cubicBezTo>
                    <a:cubicBezTo>
                      <a:pt x="536406" y="37225"/>
                      <a:pt x="190823" y="84276"/>
                      <a:pt x="6226" y="191600"/>
                    </a:cubicBezTo>
                    <a:cubicBezTo>
                      <a:pt x="3306" y="179298"/>
                      <a:pt x="387" y="253120"/>
                      <a:pt x="0" y="111637"/>
                    </a:cubicBezTo>
                    <a:close/>
                  </a:path>
                </a:pathLst>
              </a:custGeom>
              <a:gradFill flip="none" rotWithShape="1">
                <a:gsLst>
                  <a:gs pos="92000">
                    <a:srgbClr val="E0E0E0"/>
                  </a:gs>
                  <a:gs pos="100000">
                    <a:srgbClr val="CACACA"/>
                  </a:gs>
                  <a:gs pos="0">
                    <a:srgbClr val="C0C0C0"/>
                  </a:gs>
                  <a:gs pos="30000">
                    <a:schemeClr val="bg1">
                      <a:lumMod val="95000"/>
                    </a:schemeClr>
                  </a:gs>
                  <a:gs pos="64000">
                    <a:schemeClr val="tx1">
                      <a:lumMod val="65000"/>
                      <a:lumOff val="35000"/>
                    </a:schemeClr>
                  </a:gs>
                  <a:gs pos="82000">
                    <a:schemeClr val="bg1">
                      <a:lumMod val="65000"/>
                    </a:schemeClr>
                  </a:gs>
                </a:gsLst>
                <a:lin ang="0" scaled="1"/>
                <a:tileRect/>
              </a:gradFill>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latinLnBrk="0">
                  <a:defRPr/>
                </a:pPr>
                <a:endParaRPr lang="en-US" sz="1350" i="1" dirty="0">
                  <a:solidFill>
                    <a:prstClr val="white"/>
                  </a:solidFill>
                  <a:latin typeface="Arial"/>
                  <a:cs typeface="Arial"/>
                </a:endParaRPr>
              </a:p>
            </p:txBody>
          </p:sp>
          <p:sp>
            <p:nvSpPr>
              <p:cNvPr id="64" name="Rectangle 3">
                <a:extLst>
                  <a:ext uri="{FF2B5EF4-FFF2-40B4-BE49-F238E27FC236}">
                    <a16:creationId xmlns:a16="http://schemas.microsoft.com/office/drawing/2014/main" id="{00BDB7AE-2C92-4360-95F7-5E6FBB3B35A2}"/>
                  </a:ext>
                </a:extLst>
              </p:cNvPr>
              <p:cNvSpPr/>
              <p:nvPr/>
            </p:nvSpPr>
            <p:spPr>
              <a:xfrm>
                <a:off x="3876481" y="994622"/>
                <a:ext cx="902033" cy="248823"/>
              </a:xfrm>
              <a:custGeom>
                <a:avLst/>
                <a:gdLst>
                  <a:gd name="connsiteX0" fmla="*/ 0 w 914400"/>
                  <a:gd name="connsiteY0" fmla="*/ 0 h 533400"/>
                  <a:gd name="connsiteX1" fmla="*/ 914400 w 914400"/>
                  <a:gd name="connsiteY1" fmla="*/ 0 h 533400"/>
                  <a:gd name="connsiteX2" fmla="*/ 914400 w 914400"/>
                  <a:gd name="connsiteY2" fmla="*/ 533400 h 533400"/>
                  <a:gd name="connsiteX3" fmla="*/ 0 w 914400"/>
                  <a:gd name="connsiteY3" fmla="*/ 533400 h 533400"/>
                  <a:gd name="connsiteX4" fmla="*/ 0 w 914400"/>
                  <a:gd name="connsiteY4" fmla="*/ 0 h 533400"/>
                  <a:gd name="connsiteX0" fmla="*/ 0 w 914400"/>
                  <a:gd name="connsiteY0" fmla="*/ 0 h 559158"/>
                  <a:gd name="connsiteX1" fmla="*/ 914400 w 914400"/>
                  <a:gd name="connsiteY1" fmla="*/ 0 h 559158"/>
                  <a:gd name="connsiteX2" fmla="*/ 914400 w 914400"/>
                  <a:gd name="connsiteY2" fmla="*/ 533400 h 559158"/>
                  <a:gd name="connsiteX3" fmla="*/ 32197 w 914400"/>
                  <a:gd name="connsiteY3" fmla="*/ 559158 h 559158"/>
                  <a:gd name="connsiteX4" fmla="*/ 0 w 914400"/>
                  <a:gd name="connsiteY4" fmla="*/ 0 h 559158"/>
                  <a:gd name="connsiteX0" fmla="*/ 6439 w 882203"/>
                  <a:gd name="connsiteY0" fmla="*/ 180304 h 559158"/>
                  <a:gd name="connsiteX1" fmla="*/ 882203 w 882203"/>
                  <a:gd name="connsiteY1" fmla="*/ 0 h 559158"/>
                  <a:gd name="connsiteX2" fmla="*/ 882203 w 882203"/>
                  <a:gd name="connsiteY2" fmla="*/ 533400 h 559158"/>
                  <a:gd name="connsiteX3" fmla="*/ 0 w 882203"/>
                  <a:gd name="connsiteY3" fmla="*/ 559158 h 559158"/>
                  <a:gd name="connsiteX4" fmla="*/ 6439 w 882203"/>
                  <a:gd name="connsiteY4" fmla="*/ 180304 h 559158"/>
                  <a:gd name="connsiteX0" fmla="*/ 6439 w 882203"/>
                  <a:gd name="connsiteY0" fmla="*/ 19318 h 398172"/>
                  <a:gd name="connsiteX1" fmla="*/ 830687 w 882203"/>
                  <a:gd name="connsiteY1" fmla="*/ 0 h 398172"/>
                  <a:gd name="connsiteX2" fmla="*/ 882203 w 882203"/>
                  <a:gd name="connsiteY2" fmla="*/ 372414 h 398172"/>
                  <a:gd name="connsiteX3" fmla="*/ 0 w 882203"/>
                  <a:gd name="connsiteY3" fmla="*/ 398172 h 398172"/>
                  <a:gd name="connsiteX4" fmla="*/ 6439 w 882203"/>
                  <a:gd name="connsiteY4" fmla="*/ 19318 h 398172"/>
                  <a:gd name="connsiteX0" fmla="*/ 6439 w 830687"/>
                  <a:gd name="connsiteY0" fmla="*/ 19318 h 398172"/>
                  <a:gd name="connsiteX1" fmla="*/ 830687 w 830687"/>
                  <a:gd name="connsiteY1" fmla="*/ 0 h 398172"/>
                  <a:gd name="connsiteX2" fmla="*/ 824248 w 830687"/>
                  <a:gd name="connsiteY2" fmla="*/ 359535 h 398172"/>
                  <a:gd name="connsiteX3" fmla="*/ 0 w 830687"/>
                  <a:gd name="connsiteY3" fmla="*/ 398172 h 398172"/>
                  <a:gd name="connsiteX4" fmla="*/ 6439 w 830687"/>
                  <a:gd name="connsiteY4" fmla="*/ 19318 h 398172"/>
                  <a:gd name="connsiteX0" fmla="*/ 6439 w 830687"/>
                  <a:gd name="connsiteY0" fmla="*/ 19318 h 398172"/>
                  <a:gd name="connsiteX1" fmla="*/ 830687 w 830687"/>
                  <a:gd name="connsiteY1" fmla="*/ 0 h 398172"/>
                  <a:gd name="connsiteX2" fmla="*/ 824248 w 830687"/>
                  <a:gd name="connsiteY2" fmla="*/ 385293 h 398172"/>
                  <a:gd name="connsiteX3" fmla="*/ 0 w 830687"/>
                  <a:gd name="connsiteY3" fmla="*/ 398172 h 398172"/>
                  <a:gd name="connsiteX4" fmla="*/ 6439 w 830687"/>
                  <a:gd name="connsiteY4" fmla="*/ 19318 h 398172"/>
                  <a:gd name="connsiteX0" fmla="*/ 6439 w 830687"/>
                  <a:gd name="connsiteY0" fmla="*/ 19318 h 398172"/>
                  <a:gd name="connsiteX1" fmla="*/ 830687 w 830687"/>
                  <a:gd name="connsiteY1" fmla="*/ 0 h 398172"/>
                  <a:gd name="connsiteX2" fmla="*/ 824248 w 830687"/>
                  <a:gd name="connsiteY2" fmla="*/ 385293 h 398172"/>
                  <a:gd name="connsiteX3" fmla="*/ 0 w 830687"/>
                  <a:gd name="connsiteY3" fmla="*/ 398172 h 398172"/>
                  <a:gd name="connsiteX4" fmla="*/ 6439 w 830687"/>
                  <a:gd name="connsiteY4" fmla="*/ 19318 h 398172"/>
                  <a:gd name="connsiteX0" fmla="*/ 6439 w 830687"/>
                  <a:gd name="connsiteY0" fmla="*/ 19318 h 398172"/>
                  <a:gd name="connsiteX1" fmla="*/ 830687 w 830687"/>
                  <a:gd name="connsiteY1" fmla="*/ 0 h 398172"/>
                  <a:gd name="connsiteX2" fmla="*/ 824248 w 830687"/>
                  <a:gd name="connsiteY2" fmla="*/ 385293 h 398172"/>
                  <a:gd name="connsiteX3" fmla="*/ 0 w 830687"/>
                  <a:gd name="connsiteY3" fmla="*/ 398172 h 398172"/>
                  <a:gd name="connsiteX4" fmla="*/ 6439 w 830687"/>
                  <a:gd name="connsiteY4" fmla="*/ 19318 h 398172"/>
                  <a:gd name="connsiteX0" fmla="*/ 6439 w 830687"/>
                  <a:gd name="connsiteY0" fmla="*/ 156072 h 534926"/>
                  <a:gd name="connsiteX1" fmla="*/ 830687 w 830687"/>
                  <a:gd name="connsiteY1" fmla="*/ 136754 h 534926"/>
                  <a:gd name="connsiteX2" fmla="*/ 824248 w 830687"/>
                  <a:gd name="connsiteY2" fmla="*/ 522047 h 534926"/>
                  <a:gd name="connsiteX3" fmla="*/ 0 w 830687"/>
                  <a:gd name="connsiteY3" fmla="*/ 534926 h 534926"/>
                  <a:gd name="connsiteX4" fmla="*/ 6439 w 830687"/>
                  <a:gd name="connsiteY4" fmla="*/ 156072 h 534926"/>
                  <a:gd name="connsiteX0" fmla="*/ 6439 w 830687"/>
                  <a:gd name="connsiteY0" fmla="*/ 186011 h 564865"/>
                  <a:gd name="connsiteX1" fmla="*/ 830687 w 830687"/>
                  <a:gd name="connsiteY1" fmla="*/ 166693 h 564865"/>
                  <a:gd name="connsiteX2" fmla="*/ 824248 w 830687"/>
                  <a:gd name="connsiteY2" fmla="*/ 551986 h 564865"/>
                  <a:gd name="connsiteX3" fmla="*/ 0 w 830687"/>
                  <a:gd name="connsiteY3" fmla="*/ 564865 h 564865"/>
                  <a:gd name="connsiteX4" fmla="*/ 6439 w 830687"/>
                  <a:gd name="connsiteY4" fmla="*/ 186011 h 564865"/>
                  <a:gd name="connsiteX0" fmla="*/ 6439 w 830687"/>
                  <a:gd name="connsiteY0" fmla="*/ 172023 h 550877"/>
                  <a:gd name="connsiteX1" fmla="*/ 830687 w 830687"/>
                  <a:gd name="connsiteY1" fmla="*/ 152705 h 550877"/>
                  <a:gd name="connsiteX2" fmla="*/ 824248 w 830687"/>
                  <a:gd name="connsiteY2" fmla="*/ 537998 h 550877"/>
                  <a:gd name="connsiteX3" fmla="*/ 0 w 830687"/>
                  <a:gd name="connsiteY3" fmla="*/ 550877 h 550877"/>
                  <a:gd name="connsiteX4" fmla="*/ 6439 w 830687"/>
                  <a:gd name="connsiteY4" fmla="*/ 172023 h 550877"/>
                  <a:gd name="connsiteX0" fmla="*/ 6439 w 830687"/>
                  <a:gd name="connsiteY0" fmla="*/ 175731 h 554585"/>
                  <a:gd name="connsiteX1" fmla="*/ 830687 w 830687"/>
                  <a:gd name="connsiteY1" fmla="*/ 156413 h 554585"/>
                  <a:gd name="connsiteX2" fmla="*/ 824248 w 830687"/>
                  <a:gd name="connsiteY2" fmla="*/ 541706 h 554585"/>
                  <a:gd name="connsiteX3" fmla="*/ 0 w 830687"/>
                  <a:gd name="connsiteY3" fmla="*/ 554585 h 554585"/>
                  <a:gd name="connsiteX4" fmla="*/ 6439 w 830687"/>
                  <a:gd name="connsiteY4" fmla="*/ 175731 h 554585"/>
                  <a:gd name="connsiteX0" fmla="*/ 6439 w 830687"/>
                  <a:gd name="connsiteY0" fmla="*/ 156436 h 535290"/>
                  <a:gd name="connsiteX1" fmla="*/ 830687 w 830687"/>
                  <a:gd name="connsiteY1" fmla="*/ 137118 h 535290"/>
                  <a:gd name="connsiteX2" fmla="*/ 824248 w 830687"/>
                  <a:gd name="connsiteY2" fmla="*/ 522411 h 535290"/>
                  <a:gd name="connsiteX3" fmla="*/ 0 w 830687"/>
                  <a:gd name="connsiteY3" fmla="*/ 535290 h 535290"/>
                  <a:gd name="connsiteX4" fmla="*/ 6439 w 830687"/>
                  <a:gd name="connsiteY4" fmla="*/ 156436 h 535290"/>
                  <a:gd name="connsiteX0" fmla="*/ 6439 w 830687"/>
                  <a:gd name="connsiteY0" fmla="*/ 168670 h 547524"/>
                  <a:gd name="connsiteX1" fmla="*/ 830687 w 830687"/>
                  <a:gd name="connsiteY1" fmla="*/ 149352 h 547524"/>
                  <a:gd name="connsiteX2" fmla="*/ 824248 w 830687"/>
                  <a:gd name="connsiteY2" fmla="*/ 534645 h 547524"/>
                  <a:gd name="connsiteX3" fmla="*/ 0 w 830687"/>
                  <a:gd name="connsiteY3" fmla="*/ 547524 h 547524"/>
                  <a:gd name="connsiteX4" fmla="*/ 6439 w 830687"/>
                  <a:gd name="connsiteY4" fmla="*/ 168670 h 547524"/>
                  <a:gd name="connsiteX0" fmla="*/ 6439 w 830687"/>
                  <a:gd name="connsiteY0" fmla="*/ 177329 h 556183"/>
                  <a:gd name="connsiteX1" fmla="*/ 830687 w 830687"/>
                  <a:gd name="connsiteY1" fmla="*/ 158011 h 556183"/>
                  <a:gd name="connsiteX2" fmla="*/ 824248 w 830687"/>
                  <a:gd name="connsiteY2" fmla="*/ 543304 h 556183"/>
                  <a:gd name="connsiteX3" fmla="*/ 0 w 830687"/>
                  <a:gd name="connsiteY3" fmla="*/ 556183 h 556183"/>
                  <a:gd name="connsiteX4" fmla="*/ 6439 w 830687"/>
                  <a:gd name="connsiteY4" fmla="*/ 177329 h 556183"/>
                  <a:gd name="connsiteX0" fmla="*/ 6439 w 830687"/>
                  <a:gd name="connsiteY0" fmla="*/ 180962 h 559816"/>
                  <a:gd name="connsiteX1" fmla="*/ 830687 w 830687"/>
                  <a:gd name="connsiteY1" fmla="*/ 155204 h 559816"/>
                  <a:gd name="connsiteX2" fmla="*/ 824248 w 830687"/>
                  <a:gd name="connsiteY2" fmla="*/ 546937 h 559816"/>
                  <a:gd name="connsiteX3" fmla="*/ 0 w 830687"/>
                  <a:gd name="connsiteY3" fmla="*/ 559816 h 559816"/>
                  <a:gd name="connsiteX4" fmla="*/ 6439 w 830687"/>
                  <a:gd name="connsiteY4" fmla="*/ 180962 h 559816"/>
                  <a:gd name="connsiteX0" fmla="*/ 0 w 831847"/>
                  <a:gd name="connsiteY0" fmla="*/ 156714 h 581162"/>
                  <a:gd name="connsiteX1" fmla="*/ 831847 w 831847"/>
                  <a:gd name="connsiteY1" fmla="*/ 176550 h 581162"/>
                  <a:gd name="connsiteX2" fmla="*/ 825408 w 831847"/>
                  <a:gd name="connsiteY2" fmla="*/ 568283 h 581162"/>
                  <a:gd name="connsiteX3" fmla="*/ 1160 w 831847"/>
                  <a:gd name="connsiteY3" fmla="*/ 581162 h 581162"/>
                  <a:gd name="connsiteX4" fmla="*/ 0 w 831847"/>
                  <a:gd name="connsiteY4" fmla="*/ 156714 h 581162"/>
                  <a:gd name="connsiteX0" fmla="*/ 0 w 825408"/>
                  <a:gd name="connsiteY0" fmla="*/ 179525 h 603973"/>
                  <a:gd name="connsiteX1" fmla="*/ 821716 w 825408"/>
                  <a:gd name="connsiteY1" fmla="*/ 156301 h 603973"/>
                  <a:gd name="connsiteX2" fmla="*/ 825408 w 825408"/>
                  <a:gd name="connsiteY2" fmla="*/ 591094 h 603973"/>
                  <a:gd name="connsiteX3" fmla="*/ 1160 w 825408"/>
                  <a:gd name="connsiteY3" fmla="*/ 603973 h 603973"/>
                  <a:gd name="connsiteX4" fmla="*/ 0 w 825408"/>
                  <a:gd name="connsiteY4" fmla="*/ 179525 h 603973"/>
                  <a:gd name="connsiteX0" fmla="*/ 0 w 825408"/>
                  <a:gd name="connsiteY0" fmla="*/ 134944 h 559392"/>
                  <a:gd name="connsiteX1" fmla="*/ 821716 w 825408"/>
                  <a:gd name="connsiteY1" fmla="*/ 111720 h 559392"/>
                  <a:gd name="connsiteX2" fmla="*/ 825408 w 825408"/>
                  <a:gd name="connsiteY2" fmla="*/ 546513 h 559392"/>
                  <a:gd name="connsiteX3" fmla="*/ 1160 w 825408"/>
                  <a:gd name="connsiteY3" fmla="*/ 559392 h 559392"/>
                  <a:gd name="connsiteX4" fmla="*/ 0 w 825408"/>
                  <a:gd name="connsiteY4" fmla="*/ 134944 h 559392"/>
                  <a:gd name="connsiteX0" fmla="*/ 0 w 825408"/>
                  <a:gd name="connsiteY0" fmla="*/ 104849 h 529297"/>
                  <a:gd name="connsiteX1" fmla="*/ 821716 w 825408"/>
                  <a:gd name="connsiteY1" fmla="*/ 81625 h 529297"/>
                  <a:gd name="connsiteX2" fmla="*/ 825408 w 825408"/>
                  <a:gd name="connsiteY2" fmla="*/ 516418 h 529297"/>
                  <a:gd name="connsiteX3" fmla="*/ 1160 w 825408"/>
                  <a:gd name="connsiteY3" fmla="*/ 529297 h 529297"/>
                  <a:gd name="connsiteX4" fmla="*/ 0 w 825408"/>
                  <a:gd name="connsiteY4" fmla="*/ 104849 h 529297"/>
                  <a:gd name="connsiteX0" fmla="*/ 0 w 825408"/>
                  <a:gd name="connsiteY0" fmla="*/ 112090 h 536538"/>
                  <a:gd name="connsiteX1" fmla="*/ 821716 w 825408"/>
                  <a:gd name="connsiteY1" fmla="*/ 88866 h 536538"/>
                  <a:gd name="connsiteX2" fmla="*/ 825408 w 825408"/>
                  <a:gd name="connsiteY2" fmla="*/ 523659 h 536538"/>
                  <a:gd name="connsiteX3" fmla="*/ 1160 w 825408"/>
                  <a:gd name="connsiteY3" fmla="*/ 536538 h 536538"/>
                  <a:gd name="connsiteX4" fmla="*/ 0 w 825408"/>
                  <a:gd name="connsiteY4" fmla="*/ 112090 h 536538"/>
                  <a:gd name="connsiteX0" fmla="*/ 1420 w 824295"/>
                  <a:gd name="connsiteY0" fmla="*/ 109165 h 538678"/>
                  <a:gd name="connsiteX1" fmla="*/ 820603 w 824295"/>
                  <a:gd name="connsiteY1" fmla="*/ 91006 h 538678"/>
                  <a:gd name="connsiteX2" fmla="*/ 824295 w 824295"/>
                  <a:gd name="connsiteY2" fmla="*/ 525799 h 538678"/>
                  <a:gd name="connsiteX3" fmla="*/ 47 w 824295"/>
                  <a:gd name="connsiteY3" fmla="*/ 538678 h 538678"/>
                  <a:gd name="connsiteX4" fmla="*/ 1420 w 824295"/>
                  <a:gd name="connsiteY4" fmla="*/ 109165 h 538678"/>
                  <a:gd name="connsiteX0" fmla="*/ 8983 w 831858"/>
                  <a:gd name="connsiteY0" fmla="*/ 109165 h 525799"/>
                  <a:gd name="connsiteX1" fmla="*/ 828166 w 831858"/>
                  <a:gd name="connsiteY1" fmla="*/ 91006 h 525799"/>
                  <a:gd name="connsiteX2" fmla="*/ 831858 w 831858"/>
                  <a:gd name="connsiteY2" fmla="*/ 525799 h 525799"/>
                  <a:gd name="connsiteX3" fmla="*/ 11 w 831858"/>
                  <a:gd name="connsiteY3" fmla="*/ 199261 h 525799"/>
                  <a:gd name="connsiteX4" fmla="*/ 8983 w 831858"/>
                  <a:gd name="connsiteY4" fmla="*/ 109165 h 525799"/>
                  <a:gd name="connsiteX0" fmla="*/ 9421 w 832296"/>
                  <a:gd name="connsiteY0" fmla="*/ 109165 h 525799"/>
                  <a:gd name="connsiteX1" fmla="*/ 828604 w 832296"/>
                  <a:gd name="connsiteY1" fmla="*/ 91006 h 525799"/>
                  <a:gd name="connsiteX2" fmla="*/ 832296 w 832296"/>
                  <a:gd name="connsiteY2" fmla="*/ 525799 h 525799"/>
                  <a:gd name="connsiteX3" fmla="*/ 449 w 832296"/>
                  <a:gd name="connsiteY3" fmla="*/ 199261 h 525799"/>
                  <a:gd name="connsiteX4" fmla="*/ 9421 w 832296"/>
                  <a:gd name="connsiteY4" fmla="*/ 109165 h 525799"/>
                  <a:gd name="connsiteX0" fmla="*/ 401 w 823276"/>
                  <a:gd name="connsiteY0" fmla="*/ 109165 h 525799"/>
                  <a:gd name="connsiteX1" fmla="*/ 819584 w 823276"/>
                  <a:gd name="connsiteY1" fmla="*/ 91006 h 525799"/>
                  <a:gd name="connsiteX2" fmla="*/ 823276 w 823276"/>
                  <a:gd name="connsiteY2" fmla="*/ 525799 h 525799"/>
                  <a:gd name="connsiteX3" fmla="*/ 1561 w 823276"/>
                  <a:gd name="connsiteY3" fmla="*/ 184063 h 525799"/>
                  <a:gd name="connsiteX4" fmla="*/ 401 w 823276"/>
                  <a:gd name="connsiteY4" fmla="*/ 109165 h 525799"/>
                  <a:gd name="connsiteX0" fmla="*/ 401 w 823276"/>
                  <a:gd name="connsiteY0" fmla="*/ 109165 h 525799"/>
                  <a:gd name="connsiteX1" fmla="*/ 819584 w 823276"/>
                  <a:gd name="connsiteY1" fmla="*/ 91006 h 525799"/>
                  <a:gd name="connsiteX2" fmla="*/ 823276 w 823276"/>
                  <a:gd name="connsiteY2" fmla="*/ 525799 h 525799"/>
                  <a:gd name="connsiteX3" fmla="*/ 1561 w 823276"/>
                  <a:gd name="connsiteY3" fmla="*/ 184063 h 525799"/>
                  <a:gd name="connsiteX4" fmla="*/ 401 w 823276"/>
                  <a:gd name="connsiteY4" fmla="*/ 109165 h 525799"/>
                  <a:gd name="connsiteX0" fmla="*/ 401 w 825809"/>
                  <a:gd name="connsiteY0" fmla="*/ 109165 h 195068"/>
                  <a:gd name="connsiteX1" fmla="*/ 819584 w 825809"/>
                  <a:gd name="connsiteY1" fmla="*/ 91006 h 195068"/>
                  <a:gd name="connsiteX2" fmla="*/ 825809 w 825809"/>
                  <a:gd name="connsiteY2" fmla="*/ 186381 h 195068"/>
                  <a:gd name="connsiteX3" fmla="*/ 1561 w 825809"/>
                  <a:gd name="connsiteY3" fmla="*/ 184063 h 195068"/>
                  <a:gd name="connsiteX4" fmla="*/ 401 w 825809"/>
                  <a:gd name="connsiteY4" fmla="*/ 109165 h 195068"/>
                  <a:gd name="connsiteX0" fmla="*/ 0 w 830474"/>
                  <a:gd name="connsiteY0" fmla="*/ 106308 h 194760"/>
                  <a:gd name="connsiteX1" fmla="*/ 824249 w 830474"/>
                  <a:gd name="connsiteY1" fmla="*/ 93214 h 194760"/>
                  <a:gd name="connsiteX2" fmla="*/ 830474 w 830474"/>
                  <a:gd name="connsiteY2" fmla="*/ 188589 h 194760"/>
                  <a:gd name="connsiteX3" fmla="*/ 6226 w 830474"/>
                  <a:gd name="connsiteY3" fmla="*/ 186271 h 194760"/>
                  <a:gd name="connsiteX4" fmla="*/ 0 w 830474"/>
                  <a:gd name="connsiteY4" fmla="*/ 106308 h 194760"/>
                  <a:gd name="connsiteX0" fmla="*/ 0 w 842570"/>
                  <a:gd name="connsiteY0" fmla="*/ 106308 h 251484"/>
                  <a:gd name="connsiteX1" fmla="*/ 824249 w 842570"/>
                  <a:gd name="connsiteY1" fmla="*/ 93214 h 251484"/>
                  <a:gd name="connsiteX2" fmla="*/ 842570 w 842570"/>
                  <a:gd name="connsiteY2" fmla="*/ 251484 h 251484"/>
                  <a:gd name="connsiteX3" fmla="*/ 6226 w 842570"/>
                  <a:gd name="connsiteY3" fmla="*/ 186271 h 251484"/>
                  <a:gd name="connsiteX4" fmla="*/ 0 w 842570"/>
                  <a:gd name="connsiteY4" fmla="*/ 106308 h 251484"/>
                  <a:gd name="connsiteX0" fmla="*/ 0 w 871053"/>
                  <a:gd name="connsiteY0" fmla="*/ 106308 h 251484"/>
                  <a:gd name="connsiteX1" fmla="*/ 824249 w 871053"/>
                  <a:gd name="connsiteY1" fmla="*/ 93214 h 251484"/>
                  <a:gd name="connsiteX2" fmla="*/ 842570 w 871053"/>
                  <a:gd name="connsiteY2" fmla="*/ 251484 h 251484"/>
                  <a:gd name="connsiteX3" fmla="*/ 6226 w 871053"/>
                  <a:gd name="connsiteY3" fmla="*/ 186271 h 251484"/>
                  <a:gd name="connsiteX4" fmla="*/ 0 w 871053"/>
                  <a:gd name="connsiteY4" fmla="*/ 106308 h 251484"/>
                  <a:gd name="connsiteX0" fmla="*/ 0 w 873694"/>
                  <a:gd name="connsiteY0" fmla="*/ 106308 h 251484"/>
                  <a:gd name="connsiteX1" fmla="*/ 824249 w 873694"/>
                  <a:gd name="connsiteY1" fmla="*/ 93214 h 251484"/>
                  <a:gd name="connsiteX2" fmla="*/ 842570 w 873694"/>
                  <a:gd name="connsiteY2" fmla="*/ 251484 h 251484"/>
                  <a:gd name="connsiteX3" fmla="*/ 6226 w 873694"/>
                  <a:gd name="connsiteY3" fmla="*/ 186271 h 251484"/>
                  <a:gd name="connsiteX4" fmla="*/ 0 w 873694"/>
                  <a:gd name="connsiteY4" fmla="*/ 106308 h 251484"/>
                  <a:gd name="connsiteX0" fmla="*/ 0 w 873694"/>
                  <a:gd name="connsiteY0" fmla="*/ 103647 h 248823"/>
                  <a:gd name="connsiteX1" fmla="*/ 824249 w 873694"/>
                  <a:gd name="connsiteY1" fmla="*/ 95391 h 248823"/>
                  <a:gd name="connsiteX2" fmla="*/ 842570 w 873694"/>
                  <a:gd name="connsiteY2" fmla="*/ 248823 h 248823"/>
                  <a:gd name="connsiteX3" fmla="*/ 6226 w 873694"/>
                  <a:gd name="connsiteY3" fmla="*/ 183610 h 248823"/>
                  <a:gd name="connsiteX4" fmla="*/ 0 w 873694"/>
                  <a:gd name="connsiteY4" fmla="*/ 103647 h 248823"/>
                  <a:gd name="connsiteX0" fmla="*/ 23029 w 896723"/>
                  <a:gd name="connsiteY0" fmla="*/ 103647 h 256182"/>
                  <a:gd name="connsiteX1" fmla="*/ 847278 w 896723"/>
                  <a:gd name="connsiteY1" fmla="*/ 95391 h 256182"/>
                  <a:gd name="connsiteX2" fmla="*/ 865599 w 896723"/>
                  <a:gd name="connsiteY2" fmla="*/ 248823 h 256182"/>
                  <a:gd name="connsiteX3" fmla="*/ 227 w 896723"/>
                  <a:gd name="connsiteY3" fmla="*/ 256182 h 256182"/>
                  <a:gd name="connsiteX4" fmla="*/ 23029 w 896723"/>
                  <a:gd name="connsiteY4" fmla="*/ 103647 h 256182"/>
                  <a:gd name="connsiteX0" fmla="*/ 40199 w 913893"/>
                  <a:gd name="connsiteY0" fmla="*/ 103647 h 256182"/>
                  <a:gd name="connsiteX1" fmla="*/ 864448 w 913893"/>
                  <a:gd name="connsiteY1" fmla="*/ 95391 h 256182"/>
                  <a:gd name="connsiteX2" fmla="*/ 882769 w 913893"/>
                  <a:gd name="connsiteY2" fmla="*/ 248823 h 256182"/>
                  <a:gd name="connsiteX3" fmla="*/ 17397 w 913893"/>
                  <a:gd name="connsiteY3" fmla="*/ 256182 h 256182"/>
                  <a:gd name="connsiteX4" fmla="*/ 40199 w 913893"/>
                  <a:gd name="connsiteY4" fmla="*/ 103647 h 256182"/>
                  <a:gd name="connsiteX0" fmla="*/ 40199 w 913215"/>
                  <a:gd name="connsiteY0" fmla="*/ 103647 h 256182"/>
                  <a:gd name="connsiteX1" fmla="*/ 864448 w 913215"/>
                  <a:gd name="connsiteY1" fmla="*/ 95391 h 256182"/>
                  <a:gd name="connsiteX2" fmla="*/ 882769 w 913215"/>
                  <a:gd name="connsiteY2" fmla="*/ 248823 h 256182"/>
                  <a:gd name="connsiteX3" fmla="*/ 17397 w 913215"/>
                  <a:gd name="connsiteY3" fmla="*/ 256182 h 256182"/>
                  <a:gd name="connsiteX4" fmla="*/ 40199 w 913215"/>
                  <a:gd name="connsiteY4" fmla="*/ 103647 h 256182"/>
                  <a:gd name="connsiteX0" fmla="*/ 33311 w 906327"/>
                  <a:gd name="connsiteY0" fmla="*/ 103647 h 248823"/>
                  <a:gd name="connsiteX1" fmla="*/ 857560 w 906327"/>
                  <a:gd name="connsiteY1" fmla="*/ 95391 h 248823"/>
                  <a:gd name="connsiteX2" fmla="*/ 875881 w 906327"/>
                  <a:gd name="connsiteY2" fmla="*/ 248823 h 248823"/>
                  <a:gd name="connsiteX3" fmla="*/ 31223 w 906327"/>
                  <a:gd name="connsiteY3" fmla="*/ 238427 h 248823"/>
                  <a:gd name="connsiteX4" fmla="*/ 33311 w 906327"/>
                  <a:gd name="connsiteY4" fmla="*/ 103647 h 248823"/>
                  <a:gd name="connsiteX0" fmla="*/ 45136 w 918152"/>
                  <a:gd name="connsiteY0" fmla="*/ 103647 h 248823"/>
                  <a:gd name="connsiteX1" fmla="*/ 869385 w 918152"/>
                  <a:gd name="connsiteY1" fmla="*/ 95391 h 248823"/>
                  <a:gd name="connsiteX2" fmla="*/ 887706 w 918152"/>
                  <a:gd name="connsiteY2" fmla="*/ 248823 h 248823"/>
                  <a:gd name="connsiteX3" fmla="*/ 43048 w 918152"/>
                  <a:gd name="connsiteY3" fmla="*/ 238427 h 248823"/>
                  <a:gd name="connsiteX4" fmla="*/ 45136 w 918152"/>
                  <a:gd name="connsiteY4" fmla="*/ 103647 h 248823"/>
                  <a:gd name="connsiteX0" fmla="*/ 46541 w 919557"/>
                  <a:gd name="connsiteY0" fmla="*/ 103647 h 248823"/>
                  <a:gd name="connsiteX1" fmla="*/ 870790 w 919557"/>
                  <a:gd name="connsiteY1" fmla="*/ 95391 h 248823"/>
                  <a:gd name="connsiteX2" fmla="*/ 889111 w 919557"/>
                  <a:gd name="connsiteY2" fmla="*/ 248823 h 248823"/>
                  <a:gd name="connsiteX3" fmla="*/ 44453 w 919557"/>
                  <a:gd name="connsiteY3" fmla="*/ 238427 h 248823"/>
                  <a:gd name="connsiteX4" fmla="*/ 46541 w 919557"/>
                  <a:gd name="connsiteY4" fmla="*/ 103647 h 248823"/>
                  <a:gd name="connsiteX0" fmla="*/ 46541 w 906576"/>
                  <a:gd name="connsiteY0" fmla="*/ 103647 h 248823"/>
                  <a:gd name="connsiteX1" fmla="*/ 870790 w 906576"/>
                  <a:gd name="connsiteY1" fmla="*/ 95391 h 248823"/>
                  <a:gd name="connsiteX2" fmla="*/ 889111 w 906576"/>
                  <a:gd name="connsiteY2" fmla="*/ 248823 h 248823"/>
                  <a:gd name="connsiteX3" fmla="*/ 44453 w 906576"/>
                  <a:gd name="connsiteY3" fmla="*/ 238427 h 248823"/>
                  <a:gd name="connsiteX4" fmla="*/ 46541 w 906576"/>
                  <a:gd name="connsiteY4" fmla="*/ 103647 h 248823"/>
                  <a:gd name="connsiteX0" fmla="*/ 46541 w 908710"/>
                  <a:gd name="connsiteY0" fmla="*/ 103647 h 248823"/>
                  <a:gd name="connsiteX1" fmla="*/ 870790 w 908710"/>
                  <a:gd name="connsiteY1" fmla="*/ 95391 h 248823"/>
                  <a:gd name="connsiteX2" fmla="*/ 889111 w 908710"/>
                  <a:gd name="connsiteY2" fmla="*/ 248823 h 248823"/>
                  <a:gd name="connsiteX3" fmla="*/ 44453 w 908710"/>
                  <a:gd name="connsiteY3" fmla="*/ 238427 h 248823"/>
                  <a:gd name="connsiteX4" fmla="*/ 46541 w 908710"/>
                  <a:gd name="connsiteY4" fmla="*/ 103647 h 248823"/>
                  <a:gd name="connsiteX0" fmla="*/ 39864 w 902033"/>
                  <a:gd name="connsiteY0" fmla="*/ 103647 h 248823"/>
                  <a:gd name="connsiteX1" fmla="*/ 864113 w 902033"/>
                  <a:gd name="connsiteY1" fmla="*/ 95391 h 248823"/>
                  <a:gd name="connsiteX2" fmla="*/ 882434 w 902033"/>
                  <a:gd name="connsiteY2" fmla="*/ 248823 h 248823"/>
                  <a:gd name="connsiteX3" fmla="*/ 37776 w 902033"/>
                  <a:gd name="connsiteY3" fmla="*/ 238427 h 248823"/>
                  <a:gd name="connsiteX4" fmla="*/ 39864 w 902033"/>
                  <a:gd name="connsiteY4" fmla="*/ 103647 h 248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033" h="248823">
                    <a:moveTo>
                      <a:pt x="39864" y="103647"/>
                    </a:moveTo>
                    <a:cubicBezTo>
                      <a:pt x="171019" y="-21360"/>
                      <a:pt x="639416" y="-44082"/>
                      <a:pt x="864113" y="95391"/>
                    </a:cubicBezTo>
                    <a:cubicBezTo>
                      <a:pt x="934566" y="155656"/>
                      <a:pt x="885927" y="240558"/>
                      <a:pt x="882434" y="248823"/>
                    </a:cubicBezTo>
                    <a:cubicBezTo>
                      <a:pt x="588366" y="92130"/>
                      <a:pt x="222373" y="131103"/>
                      <a:pt x="37776" y="238427"/>
                    </a:cubicBezTo>
                    <a:cubicBezTo>
                      <a:pt x="28937" y="243880"/>
                      <a:pt x="-43880" y="170831"/>
                      <a:pt x="39864" y="103647"/>
                    </a:cubicBezTo>
                    <a:close/>
                  </a:path>
                </a:pathLst>
              </a:custGeom>
              <a:solidFill>
                <a:schemeClr val="bg1">
                  <a:lumMod val="85000"/>
                </a:schemeClr>
              </a:solidFill>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latinLnBrk="0">
                  <a:defRPr/>
                </a:pPr>
                <a:endParaRPr lang="en-US" sz="1350" i="1" dirty="0">
                  <a:solidFill>
                    <a:prstClr val="white"/>
                  </a:solidFill>
                  <a:latin typeface="Arial"/>
                  <a:cs typeface="Arial"/>
                </a:endParaRPr>
              </a:p>
            </p:txBody>
          </p:sp>
          <p:sp>
            <p:nvSpPr>
              <p:cNvPr id="65" name="Rectangle 3">
                <a:extLst>
                  <a:ext uri="{FF2B5EF4-FFF2-40B4-BE49-F238E27FC236}">
                    <a16:creationId xmlns:a16="http://schemas.microsoft.com/office/drawing/2014/main" id="{AF994731-5FEB-4975-8CEE-2F2DB7FF2D3A}"/>
                  </a:ext>
                </a:extLst>
              </p:cNvPr>
              <p:cNvSpPr/>
              <p:nvPr/>
            </p:nvSpPr>
            <p:spPr>
              <a:xfrm>
                <a:off x="3911888" y="1125062"/>
                <a:ext cx="855712" cy="588285"/>
              </a:xfrm>
              <a:custGeom>
                <a:avLst/>
                <a:gdLst>
                  <a:gd name="connsiteX0" fmla="*/ 0 w 914400"/>
                  <a:gd name="connsiteY0" fmla="*/ 0 h 533400"/>
                  <a:gd name="connsiteX1" fmla="*/ 914400 w 914400"/>
                  <a:gd name="connsiteY1" fmla="*/ 0 h 533400"/>
                  <a:gd name="connsiteX2" fmla="*/ 914400 w 914400"/>
                  <a:gd name="connsiteY2" fmla="*/ 533400 h 533400"/>
                  <a:gd name="connsiteX3" fmla="*/ 0 w 914400"/>
                  <a:gd name="connsiteY3" fmla="*/ 533400 h 533400"/>
                  <a:gd name="connsiteX4" fmla="*/ 0 w 914400"/>
                  <a:gd name="connsiteY4" fmla="*/ 0 h 533400"/>
                  <a:gd name="connsiteX0" fmla="*/ 0 w 914400"/>
                  <a:gd name="connsiteY0" fmla="*/ 0 h 559158"/>
                  <a:gd name="connsiteX1" fmla="*/ 914400 w 914400"/>
                  <a:gd name="connsiteY1" fmla="*/ 0 h 559158"/>
                  <a:gd name="connsiteX2" fmla="*/ 914400 w 914400"/>
                  <a:gd name="connsiteY2" fmla="*/ 533400 h 559158"/>
                  <a:gd name="connsiteX3" fmla="*/ 32197 w 914400"/>
                  <a:gd name="connsiteY3" fmla="*/ 559158 h 559158"/>
                  <a:gd name="connsiteX4" fmla="*/ 0 w 914400"/>
                  <a:gd name="connsiteY4" fmla="*/ 0 h 559158"/>
                  <a:gd name="connsiteX0" fmla="*/ 6439 w 882203"/>
                  <a:gd name="connsiteY0" fmla="*/ 180304 h 559158"/>
                  <a:gd name="connsiteX1" fmla="*/ 882203 w 882203"/>
                  <a:gd name="connsiteY1" fmla="*/ 0 h 559158"/>
                  <a:gd name="connsiteX2" fmla="*/ 882203 w 882203"/>
                  <a:gd name="connsiteY2" fmla="*/ 533400 h 559158"/>
                  <a:gd name="connsiteX3" fmla="*/ 0 w 882203"/>
                  <a:gd name="connsiteY3" fmla="*/ 559158 h 559158"/>
                  <a:gd name="connsiteX4" fmla="*/ 6439 w 882203"/>
                  <a:gd name="connsiteY4" fmla="*/ 180304 h 559158"/>
                  <a:gd name="connsiteX0" fmla="*/ 6439 w 882203"/>
                  <a:gd name="connsiteY0" fmla="*/ 19318 h 398172"/>
                  <a:gd name="connsiteX1" fmla="*/ 830687 w 882203"/>
                  <a:gd name="connsiteY1" fmla="*/ 0 h 398172"/>
                  <a:gd name="connsiteX2" fmla="*/ 882203 w 882203"/>
                  <a:gd name="connsiteY2" fmla="*/ 372414 h 398172"/>
                  <a:gd name="connsiteX3" fmla="*/ 0 w 882203"/>
                  <a:gd name="connsiteY3" fmla="*/ 398172 h 398172"/>
                  <a:gd name="connsiteX4" fmla="*/ 6439 w 882203"/>
                  <a:gd name="connsiteY4" fmla="*/ 19318 h 398172"/>
                  <a:gd name="connsiteX0" fmla="*/ 6439 w 830687"/>
                  <a:gd name="connsiteY0" fmla="*/ 19318 h 398172"/>
                  <a:gd name="connsiteX1" fmla="*/ 830687 w 830687"/>
                  <a:gd name="connsiteY1" fmla="*/ 0 h 398172"/>
                  <a:gd name="connsiteX2" fmla="*/ 824248 w 830687"/>
                  <a:gd name="connsiteY2" fmla="*/ 359535 h 398172"/>
                  <a:gd name="connsiteX3" fmla="*/ 0 w 830687"/>
                  <a:gd name="connsiteY3" fmla="*/ 398172 h 398172"/>
                  <a:gd name="connsiteX4" fmla="*/ 6439 w 830687"/>
                  <a:gd name="connsiteY4" fmla="*/ 19318 h 398172"/>
                  <a:gd name="connsiteX0" fmla="*/ 6439 w 830687"/>
                  <a:gd name="connsiteY0" fmla="*/ 19318 h 398172"/>
                  <a:gd name="connsiteX1" fmla="*/ 830687 w 830687"/>
                  <a:gd name="connsiteY1" fmla="*/ 0 h 398172"/>
                  <a:gd name="connsiteX2" fmla="*/ 824248 w 830687"/>
                  <a:gd name="connsiteY2" fmla="*/ 385293 h 398172"/>
                  <a:gd name="connsiteX3" fmla="*/ 0 w 830687"/>
                  <a:gd name="connsiteY3" fmla="*/ 398172 h 398172"/>
                  <a:gd name="connsiteX4" fmla="*/ 6439 w 830687"/>
                  <a:gd name="connsiteY4" fmla="*/ 19318 h 398172"/>
                  <a:gd name="connsiteX0" fmla="*/ 6439 w 830687"/>
                  <a:gd name="connsiteY0" fmla="*/ 19318 h 398172"/>
                  <a:gd name="connsiteX1" fmla="*/ 830687 w 830687"/>
                  <a:gd name="connsiteY1" fmla="*/ 0 h 398172"/>
                  <a:gd name="connsiteX2" fmla="*/ 824248 w 830687"/>
                  <a:gd name="connsiteY2" fmla="*/ 385293 h 398172"/>
                  <a:gd name="connsiteX3" fmla="*/ 0 w 830687"/>
                  <a:gd name="connsiteY3" fmla="*/ 398172 h 398172"/>
                  <a:gd name="connsiteX4" fmla="*/ 6439 w 830687"/>
                  <a:gd name="connsiteY4" fmla="*/ 19318 h 398172"/>
                  <a:gd name="connsiteX0" fmla="*/ 6439 w 830687"/>
                  <a:gd name="connsiteY0" fmla="*/ 19318 h 398172"/>
                  <a:gd name="connsiteX1" fmla="*/ 830687 w 830687"/>
                  <a:gd name="connsiteY1" fmla="*/ 0 h 398172"/>
                  <a:gd name="connsiteX2" fmla="*/ 824248 w 830687"/>
                  <a:gd name="connsiteY2" fmla="*/ 385293 h 398172"/>
                  <a:gd name="connsiteX3" fmla="*/ 0 w 830687"/>
                  <a:gd name="connsiteY3" fmla="*/ 398172 h 398172"/>
                  <a:gd name="connsiteX4" fmla="*/ 6439 w 830687"/>
                  <a:gd name="connsiteY4" fmla="*/ 19318 h 398172"/>
                  <a:gd name="connsiteX0" fmla="*/ 6439 w 830687"/>
                  <a:gd name="connsiteY0" fmla="*/ 156072 h 534926"/>
                  <a:gd name="connsiteX1" fmla="*/ 830687 w 830687"/>
                  <a:gd name="connsiteY1" fmla="*/ 136754 h 534926"/>
                  <a:gd name="connsiteX2" fmla="*/ 824248 w 830687"/>
                  <a:gd name="connsiteY2" fmla="*/ 522047 h 534926"/>
                  <a:gd name="connsiteX3" fmla="*/ 0 w 830687"/>
                  <a:gd name="connsiteY3" fmla="*/ 534926 h 534926"/>
                  <a:gd name="connsiteX4" fmla="*/ 6439 w 830687"/>
                  <a:gd name="connsiteY4" fmla="*/ 156072 h 534926"/>
                  <a:gd name="connsiteX0" fmla="*/ 6439 w 830687"/>
                  <a:gd name="connsiteY0" fmla="*/ 186011 h 564865"/>
                  <a:gd name="connsiteX1" fmla="*/ 830687 w 830687"/>
                  <a:gd name="connsiteY1" fmla="*/ 166693 h 564865"/>
                  <a:gd name="connsiteX2" fmla="*/ 824248 w 830687"/>
                  <a:gd name="connsiteY2" fmla="*/ 551986 h 564865"/>
                  <a:gd name="connsiteX3" fmla="*/ 0 w 830687"/>
                  <a:gd name="connsiteY3" fmla="*/ 564865 h 564865"/>
                  <a:gd name="connsiteX4" fmla="*/ 6439 w 830687"/>
                  <a:gd name="connsiteY4" fmla="*/ 186011 h 564865"/>
                  <a:gd name="connsiteX0" fmla="*/ 6439 w 830687"/>
                  <a:gd name="connsiteY0" fmla="*/ 172023 h 550877"/>
                  <a:gd name="connsiteX1" fmla="*/ 830687 w 830687"/>
                  <a:gd name="connsiteY1" fmla="*/ 152705 h 550877"/>
                  <a:gd name="connsiteX2" fmla="*/ 824248 w 830687"/>
                  <a:gd name="connsiteY2" fmla="*/ 537998 h 550877"/>
                  <a:gd name="connsiteX3" fmla="*/ 0 w 830687"/>
                  <a:gd name="connsiteY3" fmla="*/ 550877 h 550877"/>
                  <a:gd name="connsiteX4" fmla="*/ 6439 w 830687"/>
                  <a:gd name="connsiteY4" fmla="*/ 172023 h 550877"/>
                  <a:gd name="connsiteX0" fmla="*/ 6439 w 830687"/>
                  <a:gd name="connsiteY0" fmla="*/ 175731 h 554585"/>
                  <a:gd name="connsiteX1" fmla="*/ 830687 w 830687"/>
                  <a:gd name="connsiteY1" fmla="*/ 156413 h 554585"/>
                  <a:gd name="connsiteX2" fmla="*/ 824248 w 830687"/>
                  <a:gd name="connsiteY2" fmla="*/ 541706 h 554585"/>
                  <a:gd name="connsiteX3" fmla="*/ 0 w 830687"/>
                  <a:gd name="connsiteY3" fmla="*/ 554585 h 554585"/>
                  <a:gd name="connsiteX4" fmla="*/ 6439 w 830687"/>
                  <a:gd name="connsiteY4" fmla="*/ 175731 h 554585"/>
                  <a:gd name="connsiteX0" fmla="*/ 6439 w 830687"/>
                  <a:gd name="connsiteY0" fmla="*/ 156436 h 535290"/>
                  <a:gd name="connsiteX1" fmla="*/ 830687 w 830687"/>
                  <a:gd name="connsiteY1" fmla="*/ 137118 h 535290"/>
                  <a:gd name="connsiteX2" fmla="*/ 824248 w 830687"/>
                  <a:gd name="connsiteY2" fmla="*/ 522411 h 535290"/>
                  <a:gd name="connsiteX3" fmla="*/ 0 w 830687"/>
                  <a:gd name="connsiteY3" fmla="*/ 535290 h 535290"/>
                  <a:gd name="connsiteX4" fmla="*/ 6439 w 830687"/>
                  <a:gd name="connsiteY4" fmla="*/ 156436 h 535290"/>
                  <a:gd name="connsiteX0" fmla="*/ 6439 w 830687"/>
                  <a:gd name="connsiteY0" fmla="*/ 168670 h 547524"/>
                  <a:gd name="connsiteX1" fmla="*/ 830687 w 830687"/>
                  <a:gd name="connsiteY1" fmla="*/ 149352 h 547524"/>
                  <a:gd name="connsiteX2" fmla="*/ 824248 w 830687"/>
                  <a:gd name="connsiteY2" fmla="*/ 534645 h 547524"/>
                  <a:gd name="connsiteX3" fmla="*/ 0 w 830687"/>
                  <a:gd name="connsiteY3" fmla="*/ 547524 h 547524"/>
                  <a:gd name="connsiteX4" fmla="*/ 6439 w 830687"/>
                  <a:gd name="connsiteY4" fmla="*/ 168670 h 547524"/>
                  <a:gd name="connsiteX0" fmla="*/ 6439 w 830687"/>
                  <a:gd name="connsiteY0" fmla="*/ 177329 h 556183"/>
                  <a:gd name="connsiteX1" fmla="*/ 830687 w 830687"/>
                  <a:gd name="connsiteY1" fmla="*/ 158011 h 556183"/>
                  <a:gd name="connsiteX2" fmla="*/ 824248 w 830687"/>
                  <a:gd name="connsiteY2" fmla="*/ 543304 h 556183"/>
                  <a:gd name="connsiteX3" fmla="*/ 0 w 830687"/>
                  <a:gd name="connsiteY3" fmla="*/ 556183 h 556183"/>
                  <a:gd name="connsiteX4" fmla="*/ 6439 w 830687"/>
                  <a:gd name="connsiteY4" fmla="*/ 177329 h 556183"/>
                  <a:gd name="connsiteX0" fmla="*/ 6439 w 830687"/>
                  <a:gd name="connsiteY0" fmla="*/ 180962 h 559816"/>
                  <a:gd name="connsiteX1" fmla="*/ 830687 w 830687"/>
                  <a:gd name="connsiteY1" fmla="*/ 155204 h 559816"/>
                  <a:gd name="connsiteX2" fmla="*/ 824248 w 830687"/>
                  <a:gd name="connsiteY2" fmla="*/ 546937 h 559816"/>
                  <a:gd name="connsiteX3" fmla="*/ 0 w 830687"/>
                  <a:gd name="connsiteY3" fmla="*/ 559816 h 559816"/>
                  <a:gd name="connsiteX4" fmla="*/ 6439 w 830687"/>
                  <a:gd name="connsiteY4" fmla="*/ 180962 h 559816"/>
                  <a:gd name="connsiteX0" fmla="*/ 6439 w 848443"/>
                  <a:gd name="connsiteY0" fmla="*/ 205890 h 584744"/>
                  <a:gd name="connsiteX1" fmla="*/ 848443 w 848443"/>
                  <a:gd name="connsiteY1" fmla="*/ 138703 h 584744"/>
                  <a:gd name="connsiteX2" fmla="*/ 824248 w 848443"/>
                  <a:gd name="connsiteY2" fmla="*/ 571865 h 584744"/>
                  <a:gd name="connsiteX3" fmla="*/ 0 w 848443"/>
                  <a:gd name="connsiteY3" fmla="*/ 584744 h 584744"/>
                  <a:gd name="connsiteX4" fmla="*/ 6439 w 848443"/>
                  <a:gd name="connsiteY4" fmla="*/ 205890 h 584744"/>
                  <a:gd name="connsiteX0" fmla="*/ 521 w 848443"/>
                  <a:gd name="connsiteY0" fmla="*/ 160274 h 619027"/>
                  <a:gd name="connsiteX1" fmla="*/ 848443 w 848443"/>
                  <a:gd name="connsiteY1" fmla="*/ 172986 h 619027"/>
                  <a:gd name="connsiteX2" fmla="*/ 824248 w 848443"/>
                  <a:gd name="connsiteY2" fmla="*/ 606148 h 619027"/>
                  <a:gd name="connsiteX3" fmla="*/ 0 w 848443"/>
                  <a:gd name="connsiteY3" fmla="*/ 619027 h 619027"/>
                  <a:gd name="connsiteX4" fmla="*/ 521 w 848443"/>
                  <a:gd name="connsiteY4" fmla="*/ 160274 h 619027"/>
                  <a:gd name="connsiteX0" fmla="*/ 521 w 848443"/>
                  <a:gd name="connsiteY0" fmla="*/ 113985 h 572738"/>
                  <a:gd name="connsiteX1" fmla="*/ 848443 w 848443"/>
                  <a:gd name="connsiteY1" fmla="*/ 126697 h 572738"/>
                  <a:gd name="connsiteX2" fmla="*/ 824248 w 848443"/>
                  <a:gd name="connsiteY2" fmla="*/ 559859 h 572738"/>
                  <a:gd name="connsiteX3" fmla="*/ 0 w 848443"/>
                  <a:gd name="connsiteY3" fmla="*/ 572738 h 572738"/>
                  <a:gd name="connsiteX4" fmla="*/ 521 w 848443"/>
                  <a:gd name="connsiteY4" fmla="*/ 113985 h 572738"/>
                  <a:gd name="connsiteX0" fmla="*/ 521 w 848443"/>
                  <a:gd name="connsiteY0" fmla="*/ 86089 h 544842"/>
                  <a:gd name="connsiteX1" fmla="*/ 848443 w 848443"/>
                  <a:gd name="connsiteY1" fmla="*/ 98801 h 544842"/>
                  <a:gd name="connsiteX2" fmla="*/ 824248 w 848443"/>
                  <a:gd name="connsiteY2" fmla="*/ 531963 h 544842"/>
                  <a:gd name="connsiteX3" fmla="*/ 0 w 848443"/>
                  <a:gd name="connsiteY3" fmla="*/ 544842 h 544842"/>
                  <a:gd name="connsiteX4" fmla="*/ 521 w 848443"/>
                  <a:gd name="connsiteY4" fmla="*/ 86089 h 544842"/>
                  <a:gd name="connsiteX0" fmla="*/ 521 w 848443"/>
                  <a:gd name="connsiteY0" fmla="*/ 96683 h 555436"/>
                  <a:gd name="connsiteX1" fmla="*/ 848443 w 848443"/>
                  <a:gd name="connsiteY1" fmla="*/ 109395 h 555436"/>
                  <a:gd name="connsiteX2" fmla="*/ 824248 w 848443"/>
                  <a:gd name="connsiteY2" fmla="*/ 542557 h 555436"/>
                  <a:gd name="connsiteX3" fmla="*/ 0 w 848443"/>
                  <a:gd name="connsiteY3" fmla="*/ 555436 h 555436"/>
                  <a:gd name="connsiteX4" fmla="*/ 521 w 848443"/>
                  <a:gd name="connsiteY4" fmla="*/ 96683 h 555436"/>
                  <a:gd name="connsiteX0" fmla="*/ 521 w 848443"/>
                  <a:gd name="connsiteY0" fmla="*/ 102856 h 561609"/>
                  <a:gd name="connsiteX1" fmla="*/ 848443 w 848443"/>
                  <a:gd name="connsiteY1" fmla="*/ 115568 h 561609"/>
                  <a:gd name="connsiteX2" fmla="*/ 824248 w 848443"/>
                  <a:gd name="connsiteY2" fmla="*/ 548730 h 561609"/>
                  <a:gd name="connsiteX3" fmla="*/ 0 w 848443"/>
                  <a:gd name="connsiteY3" fmla="*/ 561609 h 561609"/>
                  <a:gd name="connsiteX4" fmla="*/ 521 w 848443"/>
                  <a:gd name="connsiteY4" fmla="*/ 102856 h 561609"/>
                  <a:gd name="connsiteX0" fmla="*/ 521 w 848443"/>
                  <a:gd name="connsiteY0" fmla="*/ 106367 h 565120"/>
                  <a:gd name="connsiteX1" fmla="*/ 848443 w 848443"/>
                  <a:gd name="connsiteY1" fmla="*/ 119079 h 565120"/>
                  <a:gd name="connsiteX2" fmla="*/ 824248 w 848443"/>
                  <a:gd name="connsiteY2" fmla="*/ 552241 h 565120"/>
                  <a:gd name="connsiteX3" fmla="*/ 0 w 848443"/>
                  <a:gd name="connsiteY3" fmla="*/ 565120 h 565120"/>
                  <a:gd name="connsiteX4" fmla="*/ 521 w 848443"/>
                  <a:gd name="connsiteY4" fmla="*/ 106367 h 565120"/>
                  <a:gd name="connsiteX0" fmla="*/ 521 w 848443"/>
                  <a:gd name="connsiteY0" fmla="*/ 106367 h 565120"/>
                  <a:gd name="connsiteX1" fmla="*/ 848443 w 848443"/>
                  <a:gd name="connsiteY1" fmla="*/ 119079 h 565120"/>
                  <a:gd name="connsiteX2" fmla="*/ 824248 w 848443"/>
                  <a:gd name="connsiteY2" fmla="*/ 552241 h 565120"/>
                  <a:gd name="connsiteX3" fmla="*/ 0 w 848443"/>
                  <a:gd name="connsiteY3" fmla="*/ 565120 h 565120"/>
                  <a:gd name="connsiteX4" fmla="*/ 521 w 848443"/>
                  <a:gd name="connsiteY4" fmla="*/ 106367 h 565120"/>
                  <a:gd name="connsiteX0" fmla="*/ 521 w 848443"/>
                  <a:gd name="connsiteY0" fmla="*/ 106367 h 565120"/>
                  <a:gd name="connsiteX1" fmla="*/ 848443 w 848443"/>
                  <a:gd name="connsiteY1" fmla="*/ 119079 h 565120"/>
                  <a:gd name="connsiteX2" fmla="*/ 824248 w 848443"/>
                  <a:gd name="connsiteY2" fmla="*/ 552241 h 565120"/>
                  <a:gd name="connsiteX3" fmla="*/ 0 w 848443"/>
                  <a:gd name="connsiteY3" fmla="*/ 565120 h 565120"/>
                  <a:gd name="connsiteX4" fmla="*/ 521 w 848443"/>
                  <a:gd name="connsiteY4" fmla="*/ 106367 h 565120"/>
                  <a:gd name="connsiteX0" fmla="*/ 521 w 848443"/>
                  <a:gd name="connsiteY0" fmla="*/ 106367 h 565120"/>
                  <a:gd name="connsiteX1" fmla="*/ 848443 w 848443"/>
                  <a:gd name="connsiteY1" fmla="*/ 119079 h 565120"/>
                  <a:gd name="connsiteX2" fmla="*/ 839044 w 848443"/>
                  <a:gd name="connsiteY2" fmla="*/ 552241 h 565120"/>
                  <a:gd name="connsiteX3" fmla="*/ 0 w 848443"/>
                  <a:gd name="connsiteY3" fmla="*/ 565120 h 565120"/>
                  <a:gd name="connsiteX4" fmla="*/ 521 w 848443"/>
                  <a:gd name="connsiteY4" fmla="*/ 106367 h 565120"/>
                  <a:gd name="connsiteX0" fmla="*/ 521 w 848443"/>
                  <a:gd name="connsiteY0" fmla="*/ 106367 h 565120"/>
                  <a:gd name="connsiteX1" fmla="*/ 848443 w 848443"/>
                  <a:gd name="connsiteY1" fmla="*/ 119079 h 565120"/>
                  <a:gd name="connsiteX2" fmla="*/ 847922 w 848443"/>
                  <a:gd name="connsiteY2" fmla="*/ 552241 h 565120"/>
                  <a:gd name="connsiteX3" fmla="*/ 0 w 848443"/>
                  <a:gd name="connsiteY3" fmla="*/ 565120 h 565120"/>
                  <a:gd name="connsiteX4" fmla="*/ 521 w 848443"/>
                  <a:gd name="connsiteY4" fmla="*/ 106367 h 565120"/>
                  <a:gd name="connsiteX0" fmla="*/ 521 w 848443"/>
                  <a:gd name="connsiteY0" fmla="*/ 106367 h 573998"/>
                  <a:gd name="connsiteX1" fmla="*/ 848443 w 848443"/>
                  <a:gd name="connsiteY1" fmla="*/ 119079 h 573998"/>
                  <a:gd name="connsiteX2" fmla="*/ 847922 w 848443"/>
                  <a:gd name="connsiteY2" fmla="*/ 552241 h 573998"/>
                  <a:gd name="connsiteX3" fmla="*/ 0 w 848443"/>
                  <a:gd name="connsiteY3" fmla="*/ 573998 h 573998"/>
                  <a:gd name="connsiteX4" fmla="*/ 521 w 848443"/>
                  <a:gd name="connsiteY4" fmla="*/ 106367 h 573998"/>
                  <a:gd name="connsiteX0" fmla="*/ 521 w 853844"/>
                  <a:gd name="connsiteY0" fmla="*/ 106367 h 573998"/>
                  <a:gd name="connsiteX1" fmla="*/ 848443 w 853844"/>
                  <a:gd name="connsiteY1" fmla="*/ 119079 h 573998"/>
                  <a:gd name="connsiteX2" fmla="*/ 853841 w 853844"/>
                  <a:gd name="connsiteY2" fmla="*/ 558160 h 573998"/>
                  <a:gd name="connsiteX3" fmla="*/ 0 w 853844"/>
                  <a:gd name="connsiteY3" fmla="*/ 573998 h 573998"/>
                  <a:gd name="connsiteX4" fmla="*/ 521 w 853844"/>
                  <a:gd name="connsiteY4" fmla="*/ 106367 h 573998"/>
                  <a:gd name="connsiteX0" fmla="*/ 521 w 853844"/>
                  <a:gd name="connsiteY0" fmla="*/ 106367 h 573998"/>
                  <a:gd name="connsiteX1" fmla="*/ 848443 w 853844"/>
                  <a:gd name="connsiteY1" fmla="*/ 119079 h 573998"/>
                  <a:gd name="connsiteX2" fmla="*/ 853841 w 853844"/>
                  <a:gd name="connsiteY2" fmla="*/ 558160 h 573998"/>
                  <a:gd name="connsiteX3" fmla="*/ 0 w 853844"/>
                  <a:gd name="connsiteY3" fmla="*/ 573998 h 573998"/>
                  <a:gd name="connsiteX4" fmla="*/ 521 w 853844"/>
                  <a:gd name="connsiteY4" fmla="*/ 106367 h 573998"/>
                  <a:gd name="connsiteX0" fmla="*/ 521 w 853844"/>
                  <a:gd name="connsiteY0" fmla="*/ 106367 h 573998"/>
                  <a:gd name="connsiteX1" fmla="*/ 848443 w 853844"/>
                  <a:gd name="connsiteY1" fmla="*/ 119079 h 573998"/>
                  <a:gd name="connsiteX2" fmla="*/ 853841 w 853844"/>
                  <a:gd name="connsiteY2" fmla="*/ 558160 h 573998"/>
                  <a:gd name="connsiteX3" fmla="*/ 0 w 853844"/>
                  <a:gd name="connsiteY3" fmla="*/ 573998 h 573998"/>
                  <a:gd name="connsiteX4" fmla="*/ 521 w 853844"/>
                  <a:gd name="connsiteY4" fmla="*/ 106367 h 573998"/>
                  <a:gd name="connsiteX0" fmla="*/ 521 w 853844"/>
                  <a:gd name="connsiteY0" fmla="*/ 106367 h 573998"/>
                  <a:gd name="connsiteX1" fmla="*/ 848443 w 853844"/>
                  <a:gd name="connsiteY1" fmla="*/ 119079 h 573998"/>
                  <a:gd name="connsiteX2" fmla="*/ 853841 w 853844"/>
                  <a:gd name="connsiteY2" fmla="*/ 558160 h 573998"/>
                  <a:gd name="connsiteX3" fmla="*/ 0 w 853844"/>
                  <a:gd name="connsiteY3" fmla="*/ 573998 h 573998"/>
                  <a:gd name="connsiteX4" fmla="*/ 521 w 853844"/>
                  <a:gd name="connsiteY4" fmla="*/ 106367 h 573998"/>
                  <a:gd name="connsiteX0" fmla="*/ 521 w 853844"/>
                  <a:gd name="connsiteY0" fmla="*/ 106367 h 573998"/>
                  <a:gd name="connsiteX1" fmla="*/ 848443 w 853844"/>
                  <a:gd name="connsiteY1" fmla="*/ 119079 h 573998"/>
                  <a:gd name="connsiteX2" fmla="*/ 853841 w 853844"/>
                  <a:gd name="connsiteY2" fmla="*/ 558160 h 573998"/>
                  <a:gd name="connsiteX3" fmla="*/ 0 w 853844"/>
                  <a:gd name="connsiteY3" fmla="*/ 573998 h 573998"/>
                  <a:gd name="connsiteX4" fmla="*/ 521 w 853844"/>
                  <a:gd name="connsiteY4" fmla="*/ 106367 h 573998"/>
                  <a:gd name="connsiteX0" fmla="*/ 521 w 853844"/>
                  <a:gd name="connsiteY0" fmla="*/ 106367 h 581142"/>
                  <a:gd name="connsiteX1" fmla="*/ 848443 w 853844"/>
                  <a:gd name="connsiteY1" fmla="*/ 119079 h 581142"/>
                  <a:gd name="connsiteX2" fmla="*/ 853841 w 853844"/>
                  <a:gd name="connsiteY2" fmla="*/ 558160 h 581142"/>
                  <a:gd name="connsiteX3" fmla="*/ 0 w 853844"/>
                  <a:gd name="connsiteY3" fmla="*/ 581142 h 581142"/>
                  <a:gd name="connsiteX4" fmla="*/ 521 w 853844"/>
                  <a:gd name="connsiteY4" fmla="*/ 106367 h 581142"/>
                  <a:gd name="connsiteX0" fmla="*/ 521 w 853844"/>
                  <a:gd name="connsiteY0" fmla="*/ 106367 h 581142"/>
                  <a:gd name="connsiteX1" fmla="*/ 848443 w 853844"/>
                  <a:gd name="connsiteY1" fmla="*/ 119079 h 581142"/>
                  <a:gd name="connsiteX2" fmla="*/ 853841 w 853844"/>
                  <a:gd name="connsiteY2" fmla="*/ 567685 h 581142"/>
                  <a:gd name="connsiteX3" fmla="*/ 0 w 853844"/>
                  <a:gd name="connsiteY3" fmla="*/ 581142 h 581142"/>
                  <a:gd name="connsiteX4" fmla="*/ 521 w 853844"/>
                  <a:gd name="connsiteY4" fmla="*/ 106367 h 581142"/>
                  <a:gd name="connsiteX0" fmla="*/ 521 w 853844"/>
                  <a:gd name="connsiteY0" fmla="*/ 110344 h 585119"/>
                  <a:gd name="connsiteX1" fmla="*/ 848443 w 853844"/>
                  <a:gd name="connsiteY1" fmla="*/ 115913 h 585119"/>
                  <a:gd name="connsiteX2" fmla="*/ 853841 w 853844"/>
                  <a:gd name="connsiteY2" fmla="*/ 571662 h 585119"/>
                  <a:gd name="connsiteX3" fmla="*/ 0 w 853844"/>
                  <a:gd name="connsiteY3" fmla="*/ 585119 h 585119"/>
                  <a:gd name="connsiteX4" fmla="*/ 521 w 853844"/>
                  <a:gd name="connsiteY4" fmla="*/ 110344 h 585119"/>
                  <a:gd name="connsiteX0" fmla="*/ 4 w 858090"/>
                  <a:gd name="connsiteY0" fmla="*/ 106367 h 588285"/>
                  <a:gd name="connsiteX1" fmla="*/ 852689 w 858090"/>
                  <a:gd name="connsiteY1" fmla="*/ 119079 h 588285"/>
                  <a:gd name="connsiteX2" fmla="*/ 858087 w 858090"/>
                  <a:gd name="connsiteY2" fmla="*/ 574828 h 588285"/>
                  <a:gd name="connsiteX3" fmla="*/ 4246 w 858090"/>
                  <a:gd name="connsiteY3" fmla="*/ 588285 h 588285"/>
                  <a:gd name="connsiteX4" fmla="*/ 4 w 858090"/>
                  <a:gd name="connsiteY4" fmla="*/ 106367 h 588285"/>
                  <a:gd name="connsiteX0" fmla="*/ 4 w 858090"/>
                  <a:gd name="connsiteY0" fmla="*/ 106367 h 588285"/>
                  <a:gd name="connsiteX1" fmla="*/ 852689 w 858090"/>
                  <a:gd name="connsiteY1" fmla="*/ 119079 h 588285"/>
                  <a:gd name="connsiteX2" fmla="*/ 858087 w 858090"/>
                  <a:gd name="connsiteY2" fmla="*/ 574828 h 588285"/>
                  <a:gd name="connsiteX3" fmla="*/ 4246 w 858090"/>
                  <a:gd name="connsiteY3" fmla="*/ 588285 h 588285"/>
                  <a:gd name="connsiteX4" fmla="*/ 4 w 858090"/>
                  <a:gd name="connsiteY4" fmla="*/ 106367 h 588285"/>
                  <a:gd name="connsiteX0" fmla="*/ 4 w 853345"/>
                  <a:gd name="connsiteY0" fmla="*/ 106367 h 588285"/>
                  <a:gd name="connsiteX1" fmla="*/ 852689 w 853345"/>
                  <a:gd name="connsiteY1" fmla="*/ 119079 h 588285"/>
                  <a:gd name="connsiteX2" fmla="*/ 853325 w 853345"/>
                  <a:gd name="connsiteY2" fmla="*/ 567684 h 588285"/>
                  <a:gd name="connsiteX3" fmla="*/ 4246 w 853345"/>
                  <a:gd name="connsiteY3" fmla="*/ 588285 h 588285"/>
                  <a:gd name="connsiteX4" fmla="*/ 4 w 853345"/>
                  <a:gd name="connsiteY4" fmla="*/ 106367 h 588285"/>
                  <a:gd name="connsiteX0" fmla="*/ 4 w 855712"/>
                  <a:gd name="connsiteY0" fmla="*/ 106367 h 588285"/>
                  <a:gd name="connsiteX1" fmla="*/ 852689 w 855712"/>
                  <a:gd name="connsiteY1" fmla="*/ 119079 h 588285"/>
                  <a:gd name="connsiteX2" fmla="*/ 855706 w 855712"/>
                  <a:gd name="connsiteY2" fmla="*/ 570066 h 588285"/>
                  <a:gd name="connsiteX3" fmla="*/ 4246 w 855712"/>
                  <a:gd name="connsiteY3" fmla="*/ 588285 h 588285"/>
                  <a:gd name="connsiteX4" fmla="*/ 4 w 855712"/>
                  <a:gd name="connsiteY4" fmla="*/ 106367 h 588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712" h="588285">
                    <a:moveTo>
                      <a:pt x="4" y="106367"/>
                    </a:moveTo>
                    <a:cubicBezTo>
                      <a:pt x="61565" y="-10919"/>
                      <a:pt x="625788" y="-62955"/>
                      <a:pt x="852689" y="119079"/>
                    </a:cubicBezTo>
                    <a:cubicBezTo>
                      <a:pt x="852515" y="263466"/>
                      <a:pt x="855880" y="425679"/>
                      <a:pt x="855706" y="570066"/>
                    </a:cubicBezTo>
                    <a:cubicBezTo>
                      <a:pt x="505414" y="404495"/>
                      <a:pt x="108945" y="492798"/>
                      <a:pt x="4246" y="588285"/>
                    </a:cubicBezTo>
                    <a:cubicBezTo>
                      <a:pt x="4420" y="435367"/>
                      <a:pt x="-170" y="259285"/>
                      <a:pt x="4" y="106367"/>
                    </a:cubicBezTo>
                    <a:close/>
                  </a:path>
                </a:pathLst>
              </a:custGeom>
              <a:gradFill>
                <a:gsLst>
                  <a:gs pos="92000">
                    <a:srgbClr val="E0E0E0"/>
                  </a:gs>
                  <a:gs pos="100000">
                    <a:srgbClr val="CACACA"/>
                  </a:gs>
                  <a:gs pos="0">
                    <a:srgbClr val="C0C0C0"/>
                  </a:gs>
                  <a:gs pos="30000">
                    <a:schemeClr val="bg1">
                      <a:lumMod val="95000"/>
                    </a:schemeClr>
                  </a:gs>
                  <a:gs pos="64000">
                    <a:schemeClr val="tx1">
                      <a:lumMod val="65000"/>
                      <a:lumOff val="35000"/>
                    </a:schemeClr>
                  </a:gs>
                  <a:gs pos="82000">
                    <a:schemeClr val="bg1">
                      <a:lumMod val="65000"/>
                    </a:schemeClr>
                  </a:gs>
                </a:gsLst>
                <a:lin ang="0" scaled="1"/>
              </a:gradFill>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latinLnBrk="0">
                  <a:defRPr/>
                </a:pPr>
                <a:endParaRPr lang="en-US" sz="1350" i="1" dirty="0">
                  <a:solidFill>
                    <a:prstClr val="white"/>
                  </a:solidFill>
                  <a:latin typeface="Arial"/>
                  <a:cs typeface="Arial"/>
                </a:endParaRPr>
              </a:p>
            </p:txBody>
          </p:sp>
          <p:sp>
            <p:nvSpPr>
              <p:cNvPr id="66" name="Rectangle 3">
                <a:extLst>
                  <a:ext uri="{FF2B5EF4-FFF2-40B4-BE49-F238E27FC236}">
                    <a16:creationId xmlns:a16="http://schemas.microsoft.com/office/drawing/2014/main" id="{AB99D5A8-D494-4F2E-AA99-49B861334C11}"/>
                  </a:ext>
                </a:extLst>
              </p:cNvPr>
              <p:cNvSpPr/>
              <p:nvPr/>
            </p:nvSpPr>
            <p:spPr>
              <a:xfrm>
                <a:off x="3894895" y="1587709"/>
                <a:ext cx="886831" cy="243799"/>
              </a:xfrm>
              <a:custGeom>
                <a:avLst/>
                <a:gdLst>
                  <a:gd name="connsiteX0" fmla="*/ 0 w 914400"/>
                  <a:gd name="connsiteY0" fmla="*/ 0 h 533400"/>
                  <a:gd name="connsiteX1" fmla="*/ 914400 w 914400"/>
                  <a:gd name="connsiteY1" fmla="*/ 0 h 533400"/>
                  <a:gd name="connsiteX2" fmla="*/ 914400 w 914400"/>
                  <a:gd name="connsiteY2" fmla="*/ 533400 h 533400"/>
                  <a:gd name="connsiteX3" fmla="*/ 0 w 914400"/>
                  <a:gd name="connsiteY3" fmla="*/ 533400 h 533400"/>
                  <a:gd name="connsiteX4" fmla="*/ 0 w 914400"/>
                  <a:gd name="connsiteY4" fmla="*/ 0 h 533400"/>
                  <a:gd name="connsiteX0" fmla="*/ 0 w 914400"/>
                  <a:gd name="connsiteY0" fmla="*/ 0 h 559158"/>
                  <a:gd name="connsiteX1" fmla="*/ 914400 w 914400"/>
                  <a:gd name="connsiteY1" fmla="*/ 0 h 559158"/>
                  <a:gd name="connsiteX2" fmla="*/ 914400 w 914400"/>
                  <a:gd name="connsiteY2" fmla="*/ 533400 h 559158"/>
                  <a:gd name="connsiteX3" fmla="*/ 32197 w 914400"/>
                  <a:gd name="connsiteY3" fmla="*/ 559158 h 559158"/>
                  <a:gd name="connsiteX4" fmla="*/ 0 w 914400"/>
                  <a:gd name="connsiteY4" fmla="*/ 0 h 559158"/>
                  <a:gd name="connsiteX0" fmla="*/ 6439 w 882203"/>
                  <a:gd name="connsiteY0" fmla="*/ 180304 h 559158"/>
                  <a:gd name="connsiteX1" fmla="*/ 882203 w 882203"/>
                  <a:gd name="connsiteY1" fmla="*/ 0 h 559158"/>
                  <a:gd name="connsiteX2" fmla="*/ 882203 w 882203"/>
                  <a:gd name="connsiteY2" fmla="*/ 533400 h 559158"/>
                  <a:gd name="connsiteX3" fmla="*/ 0 w 882203"/>
                  <a:gd name="connsiteY3" fmla="*/ 559158 h 559158"/>
                  <a:gd name="connsiteX4" fmla="*/ 6439 w 882203"/>
                  <a:gd name="connsiteY4" fmla="*/ 180304 h 559158"/>
                  <a:gd name="connsiteX0" fmla="*/ 6439 w 882203"/>
                  <a:gd name="connsiteY0" fmla="*/ 19318 h 398172"/>
                  <a:gd name="connsiteX1" fmla="*/ 830687 w 882203"/>
                  <a:gd name="connsiteY1" fmla="*/ 0 h 398172"/>
                  <a:gd name="connsiteX2" fmla="*/ 882203 w 882203"/>
                  <a:gd name="connsiteY2" fmla="*/ 372414 h 398172"/>
                  <a:gd name="connsiteX3" fmla="*/ 0 w 882203"/>
                  <a:gd name="connsiteY3" fmla="*/ 398172 h 398172"/>
                  <a:gd name="connsiteX4" fmla="*/ 6439 w 882203"/>
                  <a:gd name="connsiteY4" fmla="*/ 19318 h 398172"/>
                  <a:gd name="connsiteX0" fmla="*/ 6439 w 830687"/>
                  <a:gd name="connsiteY0" fmla="*/ 19318 h 398172"/>
                  <a:gd name="connsiteX1" fmla="*/ 830687 w 830687"/>
                  <a:gd name="connsiteY1" fmla="*/ 0 h 398172"/>
                  <a:gd name="connsiteX2" fmla="*/ 824248 w 830687"/>
                  <a:gd name="connsiteY2" fmla="*/ 359535 h 398172"/>
                  <a:gd name="connsiteX3" fmla="*/ 0 w 830687"/>
                  <a:gd name="connsiteY3" fmla="*/ 398172 h 398172"/>
                  <a:gd name="connsiteX4" fmla="*/ 6439 w 830687"/>
                  <a:gd name="connsiteY4" fmla="*/ 19318 h 398172"/>
                  <a:gd name="connsiteX0" fmla="*/ 6439 w 830687"/>
                  <a:gd name="connsiteY0" fmla="*/ 19318 h 398172"/>
                  <a:gd name="connsiteX1" fmla="*/ 830687 w 830687"/>
                  <a:gd name="connsiteY1" fmla="*/ 0 h 398172"/>
                  <a:gd name="connsiteX2" fmla="*/ 824248 w 830687"/>
                  <a:gd name="connsiteY2" fmla="*/ 385293 h 398172"/>
                  <a:gd name="connsiteX3" fmla="*/ 0 w 830687"/>
                  <a:gd name="connsiteY3" fmla="*/ 398172 h 398172"/>
                  <a:gd name="connsiteX4" fmla="*/ 6439 w 830687"/>
                  <a:gd name="connsiteY4" fmla="*/ 19318 h 398172"/>
                  <a:gd name="connsiteX0" fmla="*/ 6439 w 830687"/>
                  <a:gd name="connsiteY0" fmla="*/ 19318 h 398172"/>
                  <a:gd name="connsiteX1" fmla="*/ 830687 w 830687"/>
                  <a:gd name="connsiteY1" fmla="*/ 0 h 398172"/>
                  <a:gd name="connsiteX2" fmla="*/ 824248 w 830687"/>
                  <a:gd name="connsiteY2" fmla="*/ 385293 h 398172"/>
                  <a:gd name="connsiteX3" fmla="*/ 0 w 830687"/>
                  <a:gd name="connsiteY3" fmla="*/ 398172 h 398172"/>
                  <a:gd name="connsiteX4" fmla="*/ 6439 w 830687"/>
                  <a:gd name="connsiteY4" fmla="*/ 19318 h 398172"/>
                  <a:gd name="connsiteX0" fmla="*/ 6439 w 830687"/>
                  <a:gd name="connsiteY0" fmla="*/ 19318 h 398172"/>
                  <a:gd name="connsiteX1" fmla="*/ 830687 w 830687"/>
                  <a:gd name="connsiteY1" fmla="*/ 0 h 398172"/>
                  <a:gd name="connsiteX2" fmla="*/ 824248 w 830687"/>
                  <a:gd name="connsiteY2" fmla="*/ 385293 h 398172"/>
                  <a:gd name="connsiteX3" fmla="*/ 0 w 830687"/>
                  <a:gd name="connsiteY3" fmla="*/ 398172 h 398172"/>
                  <a:gd name="connsiteX4" fmla="*/ 6439 w 830687"/>
                  <a:gd name="connsiteY4" fmla="*/ 19318 h 398172"/>
                  <a:gd name="connsiteX0" fmla="*/ 6439 w 830687"/>
                  <a:gd name="connsiteY0" fmla="*/ 156072 h 534926"/>
                  <a:gd name="connsiteX1" fmla="*/ 830687 w 830687"/>
                  <a:gd name="connsiteY1" fmla="*/ 136754 h 534926"/>
                  <a:gd name="connsiteX2" fmla="*/ 824248 w 830687"/>
                  <a:gd name="connsiteY2" fmla="*/ 522047 h 534926"/>
                  <a:gd name="connsiteX3" fmla="*/ 0 w 830687"/>
                  <a:gd name="connsiteY3" fmla="*/ 534926 h 534926"/>
                  <a:gd name="connsiteX4" fmla="*/ 6439 w 830687"/>
                  <a:gd name="connsiteY4" fmla="*/ 156072 h 534926"/>
                  <a:gd name="connsiteX0" fmla="*/ 6439 w 830687"/>
                  <a:gd name="connsiteY0" fmla="*/ 186011 h 564865"/>
                  <a:gd name="connsiteX1" fmla="*/ 830687 w 830687"/>
                  <a:gd name="connsiteY1" fmla="*/ 166693 h 564865"/>
                  <a:gd name="connsiteX2" fmla="*/ 824248 w 830687"/>
                  <a:gd name="connsiteY2" fmla="*/ 551986 h 564865"/>
                  <a:gd name="connsiteX3" fmla="*/ 0 w 830687"/>
                  <a:gd name="connsiteY3" fmla="*/ 564865 h 564865"/>
                  <a:gd name="connsiteX4" fmla="*/ 6439 w 830687"/>
                  <a:gd name="connsiteY4" fmla="*/ 186011 h 564865"/>
                  <a:gd name="connsiteX0" fmla="*/ 6439 w 830687"/>
                  <a:gd name="connsiteY0" fmla="*/ 172023 h 550877"/>
                  <a:gd name="connsiteX1" fmla="*/ 830687 w 830687"/>
                  <a:gd name="connsiteY1" fmla="*/ 152705 h 550877"/>
                  <a:gd name="connsiteX2" fmla="*/ 824248 w 830687"/>
                  <a:gd name="connsiteY2" fmla="*/ 537998 h 550877"/>
                  <a:gd name="connsiteX3" fmla="*/ 0 w 830687"/>
                  <a:gd name="connsiteY3" fmla="*/ 550877 h 550877"/>
                  <a:gd name="connsiteX4" fmla="*/ 6439 w 830687"/>
                  <a:gd name="connsiteY4" fmla="*/ 172023 h 550877"/>
                  <a:gd name="connsiteX0" fmla="*/ 6439 w 830687"/>
                  <a:gd name="connsiteY0" fmla="*/ 175731 h 554585"/>
                  <a:gd name="connsiteX1" fmla="*/ 830687 w 830687"/>
                  <a:gd name="connsiteY1" fmla="*/ 156413 h 554585"/>
                  <a:gd name="connsiteX2" fmla="*/ 824248 w 830687"/>
                  <a:gd name="connsiteY2" fmla="*/ 541706 h 554585"/>
                  <a:gd name="connsiteX3" fmla="*/ 0 w 830687"/>
                  <a:gd name="connsiteY3" fmla="*/ 554585 h 554585"/>
                  <a:gd name="connsiteX4" fmla="*/ 6439 w 830687"/>
                  <a:gd name="connsiteY4" fmla="*/ 175731 h 554585"/>
                  <a:gd name="connsiteX0" fmla="*/ 6439 w 830687"/>
                  <a:gd name="connsiteY0" fmla="*/ 156436 h 535290"/>
                  <a:gd name="connsiteX1" fmla="*/ 830687 w 830687"/>
                  <a:gd name="connsiteY1" fmla="*/ 137118 h 535290"/>
                  <a:gd name="connsiteX2" fmla="*/ 824248 w 830687"/>
                  <a:gd name="connsiteY2" fmla="*/ 522411 h 535290"/>
                  <a:gd name="connsiteX3" fmla="*/ 0 w 830687"/>
                  <a:gd name="connsiteY3" fmla="*/ 535290 h 535290"/>
                  <a:gd name="connsiteX4" fmla="*/ 6439 w 830687"/>
                  <a:gd name="connsiteY4" fmla="*/ 156436 h 535290"/>
                  <a:gd name="connsiteX0" fmla="*/ 6439 w 830687"/>
                  <a:gd name="connsiteY0" fmla="*/ 168670 h 547524"/>
                  <a:gd name="connsiteX1" fmla="*/ 830687 w 830687"/>
                  <a:gd name="connsiteY1" fmla="*/ 149352 h 547524"/>
                  <a:gd name="connsiteX2" fmla="*/ 824248 w 830687"/>
                  <a:gd name="connsiteY2" fmla="*/ 534645 h 547524"/>
                  <a:gd name="connsiteX3" fmla="*/ 0 w 830687"/>
                  <a:gd name="connsiteY3" fmla="*/ 547524 h 547524"/>
                  <a:gd name="connsiteX4" fmla="*/ 6439 w 830687"/>
                  <a:gd name="connsiteY4" fmla="*/ 168670 h 547524"/>
                  <a:gd name="connsiteX0" fmla="*/ 6439 w 830687"/>
                  <a:gd name="connsiteY0" fmla="*/ 177329 h 556183"/>
                  <a:gd name="connsiteX1" fmla="*/ 830687 w 830687"/>
                  <a:gd name="connsiteY1" fmla="*/ 158011 h 556183"/>
                  <a:gd name="connsiteX2" fmla="*/ 824248 w 830687"/>
                  <a:gd name="connsiteY2" fmla="*/ 543304 h 556183"/>
                  <a:gd name="connsiteX3" fmla="*/ 0 w 830687"/>
                  <a:gd name="connsiteY3" fmla="*/ 556183 h 556183"/>
                  <a:gd name="connsiteX4" fmla="*/ 6439 w 830687"/>
                  <a:gd name="connsiteY4" fmla="*/ 177329 h 556183"/>
                  <a:gd name="connsiteX0" fmla="*/ 6439 w 830687"/>
                  <a:gd name="connsiteY0" fmla="*/ 180962 h 559816"/>
                  <a:gd name="connsiteX1" fmla="*/ 830687 w 830687"/>
                  <a:gd name="connsiteY1" fmla="*/ 155204 h 559816"/>
                  <a:gd name="connsiteX2" fmla="*/ 824248 w 830687"/>
                  <a:gd name="connsiteY2" fmla="*/ 546937 h 559816"/>
                  <a:gd name="connsiteX3" fmla="*/ 0 w 830687"/>
                  <a:gd name="connsiteY3" fmla="*/ 559816 h 559816"/>
                  <a:gd name="connsiteX4" fmla="*/ 6439 w 830687"/>
                  <a:gd name="connsiteY4" fmla="*/ 180962 h 559816"/>
                  <a:gd name="connsiteX0" fmla="*/ 0 w 831847"/>
                  <a:gd name="connsiteY0" fmla="*/ 156714 h 581162"/>
                  <a:gd name="connsiteX1" fmla="*/ 831847 w 831847"/>
                  <a:gd name="connsiteY1" fmla="*/ 176550 h 581162"/>
                  <a:gd name="connsiteX2" fmla="*/ 825408 w 831847"/>
                  <a:gd name="connsiteY2" fmla="*/ 568283 h 581162"/>
                  <a:gd name="connsiteX3" fmla="*/ 1160 w 831847"/>
                  <a:gd name="connsiteY3" fmla="*/ 581162 h 581162"/>
                  <a:gd name="connsiteX4" fmla="*/ 0 w 831847"/>
                  <a:gd name="connsiteY4" fmla="*/ 156714 h 581162"/>
                  <a:gd name="connsiteX0" fmla="*/ 0 w 825408"/>
                  <a:gd name="connsiteY0" fmla="*/ 179525 h 603973"/>
                  <a:gd name="connsiteX1" fmla="*/ 821716 w 825408"/>
                  <a:gd name="connsiteY1" fmla="*/ 156301 h 603973"/>
                  <a:gd name="connsiteX2" fmla="*/ 825408 w 825408"/>
                  <a:gd name="connsiteY2" fmla="*/ 591094 h 603973"/>
                  <a:gd name="connsiteX3" fmla="*/ 1160 w 825408"/>
                  <a:gd name="connsiteY3" fmla="*/ 603973 h 603973"/>
                  <a:gd name="connsiteX4" fmla="*/ 0 w 825408"/>
                  <a:gd name="connsiteY4" fmla="*/ 179525 h 603973"/>
                  <a:gd name="connsiteX0" fmla="*/ 0 w 825408"/>
                  <a:gd name="connsiteY0" fmla="*/ 134944 h 559392"/>
                  <a:gd name="connsiteX1" fmla="*/ 821716 w 825408"/>
                  <a:gd name="connsiteY1" fmla="*/ 111720 h 559392"/>
                  <a:gd name="connsiteX2" fmla="*/ 825408 w 825408"/>
                  <a:gd name="connsiteY2" fmla="*/ 546513 h 559392"/>
                  <a:gd name="connsiteX3" fmla="*/ 1160 w 825408"/>
                  <a:gd name="connsiteY3" fmla="*/ 559392 h 559392"/>
                  <a:gd name="connsiteX4" fmla="*/ 0 w 825408"/>
                  <a:gd name="connsiteY4" fmla="*/ 134944 h 559392"/>
                  <a:gd name="connsiteX0" fmla="*/ 0 w 825408"/>
                  <a:gd name="connsiteY0" fmla="*/ 104849 h 529297"/>
                  <a:gd name="connsiteX1" fmla="*/ 821716 w 825408"/>
                  <a:gd name="connsiteY1" fmla="*/ 81625 h 529297"/>
                  <a:gd name="connsiteX2" fmla="*/ 825408 w 825408"/>
                  <a:gd name="connsiteY2" fmla="*/ 516418 h 529297"/>
                  <a:gd name="connsiteX3" fmla="*/ 1160 w 825408"/>
                  <a:gd name="connsiteY3" fmla="*/ 529297 h 529297"/>
                  <a:gd name="connsiteX4" fmla="*/ 0 w 825408"/>
                  <a:gd name="connsiteY4" fmla="*/ 104849 h 529297"/>
                  <a:gd name="connsiteX0" fmla="*/ 0 w 825408"/>
                  <a:gd name="connsiteY0" fmla="*/ 112090 h 536538"/>
                  <a:gd name="connsiteX1" fmla="*/ 821716 w 825408"/>
                  <a:gd name="connsiteY1" fmla="*/ 88866 h 536538"/>
                  <a:gd name="connsiteX2" fmla="*/ 825408 w 825408"/>
                  <a:gd name="connsiteY2" fmla="*/ 523659 h 536538"/>
                  <a:gd name="connsiteX3" fmla="*/ 1160 w 825408"/>
                  <a:gd name="connsiteY3" fmla="*/ 536538 h 536538"/>
                  <a:gd name="connsiteX4" fmla="*/ 0 w 825408"/>
                  <a:gd name="connsiteY4" fmla="*/ 112090 h 536538"/>
                  <a:gd name="connsiteX0" fmla="*/ 1420 w 824295"/>
                  <a:gd name="connsiteY0" fmla="*/ 109165 h 538678"/>
                  <a:gd name="connsiteX1" fmla="*/ 820603 w 824295"/>
                  <a:gd name="connsiteY1" fmla="*/ 91006 h 538678"/>
                  <a:gd name="connsiteX2" fmla="*/ 824295 w 824295"/>
                  <a:gd name="connsiteY2" fmla="*/ 525799 h 538678"/>
                  <a:gd name="connsiteX3" fmla="*/ 47 w 824295"/>
                  <a:gd name="connsiteY3" fmla="*/ 538678 h 538678"/>
                  <a:gd name="connsiteX4" fmla="*/ 1420 w 824295"/>
                  <a:gd name="connsiteY4" fmla="*/ 109165 h 538678"/>
                  <a:gd name="connsiteX0" fmla="*/ 8983 w 831858"/>
                  <a:gd name="connsiteY0" fmla="*/ 109165 h 525799"/>
                  <a:gd name="connsiteX1" fmla="*/ 828166 w 831858"/>
                  <a:gd name="connsiteY1" fmla="*/ 91006 h 525799"/>
                  <a:gd name="connsiteX2" fmla="*/ 831858 w 831858"/>
                  <a:gd name="connsiteY2" fmla="*/ 525799 h 525799"/>
                  <a:gd name="connsiteX3" fmla="*/ 11 w 831858"/>
                  <a:gd name="connsiteY3" fmla="*/ 199261 h 525799"/>
                  <a:gd name="connsiteX4" fmla="*/ 8983 w 831858"/>
                  <a:gd name="connsiteY4" fmla="*/ 109165 h 525799"/>
                  <a:gd name="connsiteX0" fmla="*/ 9421 w 832296"/>
                  <a:gd name="connsiteY0" fmla="*/ 109165 h 525799"/>
                  <a:gd name="connsiteX1" fmla="*/ 828604 w 832296"/>
                  <a:gd name="connsiteY1" fmla="*/ 91006 h 525799"/>
                  <a:gd name="connsiteX2" fmla="*/ 832296 w 832296"/>
                  <a:gd name="connsiteY2" fmla="*/ 525799 h 525799"/>
                  <a:gd name="connsiteX3" fmla="*/ 449 w 832296"/>
                  <a:gd name="connsiteY3" fmla="*/ 199261 h 525799"/>
                  <a:gd name="connsiteX4" fmla="*/ 9421 w 832296"/>
                  <a:gd name="connsiteY4" fmla="*/ 109165 h 525799"/>
                  <a:gd name="connsiteX0" fmla="*/ 401 w 823276"/>
                  <a:gd name="connsiteY0" fmla="*/ 109165 h 525799"/>
                  <a:gd name="connsiteX1" fmla="*/ 819584 w 823276"/>
                  <a:gd name="connsiteY1" fmla="*/ 91006 h 525799"/>
                  <a:gd name="connsiteX2" fmla="*/ 823276 w 823276"/>
                  <a:gd name="connsiteY2" fmla="*/ 525799 h 525799"/>
                  <a:gd name="connsiteX3" fmla="*/ 1561 w 823276"/>
                  <a:gd name="connsiteY3" fmla="*/ 184063 h 525799"/>
                  <a:gd name="connsiteX4" fmla="*/ 401 w 823276"/>
                  <a:gd name="connsiteY4" fmla="*/ 109165 h 525799"/>
                  <a:gd name="connsiteX0" fmla="*/ 401 w 823276"/>
                  <a:gd name="connsiteY0" fmla="*/ 109165 h 525799"/>
                  <a:gd name="connsiteX1" fmla="*/ 819584 w 823276"/>
                  <a:gd name="connsiteY1" fmla="*/ 91006 h 525799"/>
                  <a:gd name="connsiteX2" fmla="*/ 823276 w 823276"/>
                  <a:gd name="connsiteY2" fmla="*/ 525799 h 525799"/>
                  <a:gd name="connsiteX3" fmla="*/ 1561 w 823276"/>
                  <a:gd name="connsiteY3" fmla="*/ 184063 h 525799"/>
                  <a:gd name="connsiteX4" fmla="*/ 401 w 823276"/>
                  <a:gd name="connsiteY4" fmla="*/ 109165 h 525799"/>
                  <a:gd name="connsiteX0" fmla="*/ 401 w 825809"/>
                  <a:gd name="connsiteY0" fmla="*/ 109165 h 195068"/>
                  <a:gd name="connsiteX1" fmla="*/ 819584 w 825809"/>
                  <a:gd name="connsiteY1" fmla="*/ 91006 h 195068"/>
                  <a:gd name="connsiteX2" fmla="*/ 825809 w 825809"/>
                  <a:gd name="connsiteY2" fmla="*/ 186381 h 195068"/>
                  <a:gd name="connsiteX3" fmla="*/ 1561 w 825809"/>
                  <a:gd name="connsiteY3" fmla="*/ 184063 h 195068"/>
                  <a:gd name="connsiteX4" fmla="*/ 401 w 825809"/>
                  <a:gd name="connsiteY4" fmla="*/ 109165 h 195068"/>
                  <a:gd name="connsiteX0" fmla="*/ 0 w 830474"/>
                  <a:gd name="connsiteY0" fmla="*/ 106308 h 194760"/>
                  <a:gd name="connsiteX1" fmla="*/ 824249 w 830474"/>
                  <a:gd name="connsiteY1" fmla="*/ 93214 h 194760"/>
                  <a:gd name="connsiteX2" fmla="*/ 830474 w 830474"/>
                  <a:gd name="connsiteY2" fmla="*/ 188589 h 194760"/>
                  <a:gd name="connsiteX3" fmla="*/ 6226 w 830474"/>
                  <a:gd name="connsiteY3" fmla="*/ 186271 h 194760"/>
                  <a:gd name="connsiteX4" fmla="*/ 0 w 830474"/>
                  <a:gd name="connsiteY4" fmla="*/ 106308 h 194760"/>
                  <a:gd name="connsiteX0" fmla="*/ 0 w 842570"/>
                  <a:gd name="connsiteY0" fmla="*/ 106308 h 251484"/>
                  <a:gd name="connsiteX1" fmla="*/ 824249 w 842570"/>
                  <a:gd name="connsiteY1" fmla="*/ 93214 h 251484"/>
                  <a:gd name="connsiteX2" fmla="*/ 842570 w 842570"/>
                  <a:gd name="connsiteY2" fmla="*/ 251484 h 251484"/>
                  <a:gd name="connsiteX3" fmla="*/ 6226 w 842570"/>
                  <a:gd name="connsiteY3" fmla="*/ 186271 h 251484"/>
                  <a:gd name="connsiteX4" fmla="*/ 0 w 842570"/>
                  <a:gd name="connsiteY4" fmla="*/ 106308 h 251484"/>
                  <a:gd name="connsiteX0" fmla="*/ 0 w 871053"/>
                  <a:gd name="connsiteY0" fmla="*/ 106308 h 251484"/>
                  <a:gd name="connsiteX1" fmla="*/ 824249 w 871053"/>
                  <a:gd name="connsiteY1" fmla="*/ 93214 h 251484"/>
                  <a:gd name="connsiteX2" fmla="*/ 842570 w 871053"/>
                  <a:gd name="connsiteY2" fmla="*/ 251484 h 251484"/>
                  <a:gd name="connsiteX3" fmla="*/ 6226 w 871053"/>
                  <a:gd name="connsiteY3" fmla="*/ 186271 h 251484"/>
                  <a:gd name="connsiteX4" fmla="*/ 0 w 871053"/>
                  <a:gd name="connsiteY4" fmla="*/ 106308 h 251484"/>
                  <a:gd name="connsiteX0" fmla="*/ 0 w 873694"/>
                  <a:gd name="connsiteY0" fmla="*/ 106308 h 251484"/>
                  <a:gd name="connsiteX1" fmla="*/ 824249 w 873694"/>
                  <a:gd name="connsiteY1" fmla="*/ 93214 h 251484"/>
                  <a:gd name="connsiteX2" fmla="*/ 842570 w 873694"/>
                  <a:gd name="connsiteY2" fmla="*/ 251484 h 251484"/>
                  <a:gd name="connsiteX3" fmla="*/ 6226 w 873694"/>
                  <a:gd name="connsiteY3" fmla="*/ 186271 h 251484"/>
                  <a:gd name="connsiteX4" fmla="*/ 0 w 873694"/>
                  <a:gd name="connsiteY4" fmla="*/ 106308 h 251484"/>
                  <a:gd name="connsiteX0" fmla="*/ 0 w 873694"/>
                  <a:gd name="connsiteY0" fmla="*/ 103647 h 248823"/>
                  <a:gd name="connsiteX1" fmla="*/ 824249 w 873694"/>
                  <a:gd name="connsiteY1" fmla="*/ 95391 h 248823"/>
                  <a:gd name="connsiteX2" fmla="*/ 842570 w 873694"/>
                  <a:gd name="connsiteY2" fmla="*/ 248823 h 248823"/>
                  <a:gd name="connsiteX3" fmla="*/ 6226 w 873694"/>
                  <a:gd name="connsiteY3" fmla="*/ 183610 h 248823"/>
                  <a:gd name="connsiteX4" fmla="*/ 0 w 873694"/>
                  <a:gd name="connsiteY4" fmla="*/ 103647 h 248823"/>
                  <a:gd name="connsiteX0" fmla="*/ 23029 w 896723"/>
                  <a:gd name="connsiteY0" fmla="*/ 103647 h 256182"/>
                  <a:gd name="connsiteX1" fmla="*/ 847278 w 896723"/>
                  <a:gd name="connsiteY1" fmla="*/ 95391 h 256182"/>
                  <a:gd name="connsiteX2" fmla="*/ 865599 w 896723"/>
                  <a:gd name="connsiteY2" fmla="*/ 248823 h 256182"/>
                  <a:gd name="connsiteX3" fmla="*/ 227 w 896723"/>
                  <a:gd name="connsiteY3" fmla="*/ 256182 h 256182"/>
                  <a:gd name="connsiteX4" fmla="*/ 23029 w 896723"/>
                  <a:gd name="connsiteY4" fmla="*/ 103647 h 256182"/>
                  <a:gd name="connsiteX0" fmla="*/ 40199 w 913893"/>
                  <a:gd name="connsiteY0" fmla="*/ 103647 h 256182"/>
                  <a:gd name="connsiteX1" fmla="*/ 864448 w 913893"/>
                  <a:gd name="connsiteY1" fmla="*/ 95391 h 256182"/>
                  <a:gd name="connsiteX2" fmla="*/ 882769 w 913893"/>
                  <a:gd name="connsiteY2" fmla="*/ 248823 h 256182"/>
                  <a:gd name="connsiteX3" fmla="*/ 17397 w 913893"/>
                  <a:gd name="connsiteY3" fmla="*/ 256182 h 256182"/>
                  <a:gd name="connsiteX4" fmla="*/ 40199 w 913893"/>
                  <a:gd name="connsiteY4" fmla="*/ 103647 h 256182"/>
                  <a:gd name="connsiteX0" fmla="*/ 40199 w 913215"/>
                  <a:gd name="connsiteY0" fmla="*/ 103647 h 256182"/>
                  <a:gd name="connsiteX1" fmla="*/ 864448 w 913215"/>
                  <a:gd name="connsiteY1" fmla="*/ 95391 h 256182"/>
                  <a:gd name="connsiteX2" fmla="*/ 882769 w 913215"/>
                  <a:gd name="connsiteY2" fmla="*/ 248823 h 256182"/>
                  <a:gd name="connsiteX3" fmla="*/ 17397 w 913215"/>
                  <a:gd name="connsiteY3" fmla="*/ 256182 h 256182"/>
                  <a:gd name="connsiteX4" fmla="*/ 40199 w 913215"/>
                  <a:gd name="connsiteY4" fmla="*/ 103647 h 256182"/>
                  <a:gd name="connsiteX0" fmla="*/ 33311 w 906327"/>
                  <a:gd name="connsiteY0" fmla="*/ 103647 h 248823"/>
                  <a:gd name="connsiteX1" fmla="*/ 857560 w 906327"/>
                  <a:gd name="connsiteY1" fmla="*/ 95391 h 248823"/>
                  <a:gd name="connsiteX2" fmla="*/ 875881 w 906327"/>
                  <a:gd name="connsiteY2" fmla="*/ 248823 h 248823"/>
                  <a:gd name="connsiteX3" fmla="*/ 31223 w 906327"/>
                  <a:gd name="connsiteY3" fmla="*/ 238427 h 248823"/>
                  <a:gd name="connsiteX4" fmla="*/ 33311 w 906327"/>
                  <a:gd name="connsiteY4" fmla="*/ 103647 h 248823"/>
                  <a:gd name="connsiteX0" fmla="*/ 45136 w 918152"/>
                  <a:gd name="connsiteY0" fmla="*/ 103647 h 248823"/>
                  <a:gd name="connsiteX1" fmla="*/ 869385 w 918152"/>
                  <a:gd name="connsiteY1" fmla="*/ 95391 h 248823"/>
                  <a:gd name="connsiteX2" fmla="*/ 887706 w 918152"/>
                  <a:gd name="connsiteY2" fmla="*/ 248823 h 248823"/>
                  <a:gd name="connsiteX3" fmla="*/ 43048 w 918152"/>
                  <a:gd name="connsiteY3" fmla="*/ 238427 h 248823"/>
                  <a:gd name="connsiteX4" fmla="*/ 45136 w 918152"/>
                  <a:gd name="connsiteY4" fmla="*/ 103647 h 248823"/>
                  <a:gd name="connsiteX0" fmla="*/ 46541 w 919557"/>
                  <a:gd name="connsiteY0" fmla="*/ 103647 h 248823"/>
                  <a:gd name="connsiteX1" fmla="*/ 870790 w 919557"/>
                  <a:gd name="connsiteY1" fmla="*/ 95391 h 248823"/>
                  <a:gd name="connsiteX2" fmla="*/ 889111 w 919557"/>
                  <a:gd name="connsiteY2" fmla="*/ 248823 h 248823"/>
                  <a:gd name="connsiteX3" fmla="*/ 44453 w 919557"/>
                  <a:gd name="connsiteY3" fmla="*/ 238427 h 248823"/>
                  <a:gd name="connsiteX4" fmla="*/ 46541 w 919557"/>
                  <a:gd name="connsiteY4" fmla="*/ 103647 h 248823"/>
                  <a:gd name="connsiteX0" fmla="*/ 46541 w 904460"/>
                  <a:gd name="connsiteY0" fmla="*/ 103647 h 248823"/>
                  <a:gd name="connsiteX1" fmla="*/ 870790 w 904460"/>
                  <a:gd name="connsiteY1" fmla="*/ 95391 h 248823"/>
                  <a:gd name="connsiteX2" fmla="*/ 889111 w 904460"/>
                  <a:gd name="connsiteY2" fmla="*/ 248823 h 248823"/>
                  <a:gd name="connsiteX3" fmla="*/ 44453 w 904460"/>
                  <a:gd name="connsiteY3" fmla="*/ 238427 h 248823"/>
                  <a:gd name="connsiteX4" fmla="*/ 46541 w 904460"/>
                  <a:gd name="connsiteY4" fmla="*/ 103647 h 248823"/>
                  <a:gd name="connsiteX0" fmla="*/ 35418 w 893337"/>
                  <a:gd name="connsiteY0" fmla="*/ 103647 h 248823"/>
                  <a:gd name="connsiteX1" fmla="*/ 859667 w 893337"/>
                  <a:gd name="connsiteY1" fmla="*/ 95391 h 248823"/>
                  <a:gd name="connsiteX2" fmla="*/ 877988 w 893337"/>
                  <a:gd name="connsiteY2" fmla="*/ 248823 h 248823"/>
                  <a:gd name="connsiteX3" fmla="*/ 33330 w 893337"/>
                  <a:gd name="connsiteY3" fmla="*/ 238427 h 248823"/>
                  <a:gd name="connsiteX4" fmla="*/ 35418 w 893337"/>
                  <a:gd name="connsiteY4" fmla="*/ 103647 h 248823"/>
                  <a:gd name="connsiteX0" fmla="*/ 35418 w 886831"/>
                  <a:gd name="connsiteY0" fmla="*/ 103647 h 243799"/>
                  <a:gd name="connsiteX1" fmla="*/ 859667 w 886831"/>
                  <a:gd name="connsiteY1" fmla="*/ 95391 h 243799"/>
                  <a:gd name="connsiteX2" fmla="*/ 857891 w 886831"/>
                  <a:gd name="connsiteY2" fmla="*/ 243799 h 243799"/>
                  <a:gd name="connsiteX3" fmla="*/ 33330 w 886831"/>
                  <a:gd name="connsiteY3" fmla="*/ 238427 h 243799"/>
                  <a:gd name="connsiteX4" fmla="*/ 35418 w 886831"/>
                  <a:gd name="connsiteY4" fmla="*/ 103647 h 243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6831" h="243799">
                    <a:moveTo>
                      <a:pt x="35418" y="103647"/>
                    </a:moveTo>
                    <a:cubicBezTo>
                      <a:pt x="166573" y="-21360"/>
                      <a:pt x="634970" y="-44082"/>
                      <a:pt x="859667" y="95391"/>
                    </a:cubicBezTo>
                    <a:cubicBezTo>
                      <a:pt x="920072" y="180776"/>
                      <a:pt x="861384" y="235534"/>
                      <a:pt x="857891" y="243799"/>
                    </a:cubicBezTo>
                    <a:cubicBezTo>
                      <a:pt x="563823" y="87106"/>
                      <a:pt x="217927" y="131103"/>
                      <a:pt x="33330" y="238427"/>
                    </a:cubicBezTo>
                    <a:cubicBezTo>
                      <a:pt x="24491" y="243880"/>
                      <a:pt x="-38279" y="170830"/>
                      <a:pt x="35418" y="103647"/>
                    </a:cubicBezTo>
                    <a:close/>
                  </a:path>
                </a:pathLst>
              </a:custGeom>
              <a:solidFill>
                <a:schemeClr val="bg1">
                  <a:lumMod val="85000"/>
                </a:schemeClr>
              </a:solidFill>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latinLnBrk="0">
                  <a:defRPr/>
                </a:pPr>
                <a:endParaRPr lang="en-US" sz="1350" i="1" dirty="0">
                  <a:solidFill>
                    <a:prstClr val="white"/>
                  </a:solidFill>
                  <a:latin typeface="Arial"/>
                  <a:cs typeface="Arial"/>
                </a:endParaRPr>
              </a:p>
            </p:txBody>
          </p:sp>
          <p:sp>
            <p:nvSpPr>
              <p:cNvPr id="67" name="Rectangle 3">
                <a:extLst>
                  <a:ext uri="{FF2B5EF4-FFF2-40B4-BE49-F238E27FC236}">
                    <a16:creationId xmlns:a16="http://schemas.microsoft.com/office/drawing/2014/main" id="{5FA7B885-B9CC-47DD-83FA-CE598FFFD4E2}"/>
                  </a:ext>
                </a:extLst>
              </p:cNvPr>
              <p:cNvSpPr/>
              <p:nvPr/>
            </p:nvSpPr>
            <p:spPr>
              <a:xfrm>
                <a:off x="3922679" y="1717185"/>
                <a:ext cx="830474" cy="199961"/>
              </a:xfrm>
              <a:custGeom>
                <a:avLst/>
                <a:gdLst>
                  <a:gd name="connsiteX0" fmla="*/ 0 w 914400"/>
                  <a:gd name="connsiteY0" fmla="*/ 0 h 533400"/>
                  <a:gd name="connsiteX1" fmla="*/ 914400 w 914400"/>
                  <a:gd name="connsiteY1" fmla="*/ 0 h 533400"/>
                  <a:gd name="connsiteX2" fmla="*/ 914400 w 914400"/>
                  <a:gd name="connsiteY2" fmla="*/ 533400 h 533400"/>
                  <a:gd name="connsiteX3" fmla="*/ 0 w 914400"/>
                  <a:gd name="connsiteY3" fmla="*/ 533400 h 533400"/>
                  <a:gd name="connsiteX4" fmla="*/ 0 w 914400"/>
                  <a:gd name="connsiteY4" fmla="*/ 0 h 533400"/>
                  <a:gd name="connsiteX0" fmla="*/ 0 w 914400"/>
                  <a:gd name="connsiteY0" fmla="*/ 0 h 559158"/>
                  <a:gd name="connsiteX1" fmla="*/ 914400 w 914400"/>
                  <a:gd name="connsiteY1" fmla="*/ 0 h 559158"/>
                  <a:gd name="connsiteX2" fmla="*/ 914400 w 914400"/>
                  <a:gd name="connsiteY2" fmla="*/ 533400 h 559158"/>
                  <a:gd name="connsiteX3" fmla="*/ 32197 w 914400"/>
                  <a:gd name="connsiteY3" fmla="*/ 559158 h 559158"/>
                  <a:gd name="connsiteX4" fmla="*/ 0 w 914400"/>
                  <a:gd name="connsiteY4" fmla="*/ 0 h 559158"/>
                  <a:gd name="connsiteX0" fmla="*/ 6439 w 882203"/>
                  <a:gd name="connsiteY0" fmla="*/ 180304 h 559158"/>
                  <a:gd name="connsiteX1" fmla="*/ 882203 w 882203"/>
                  <a:gd name="connsiteY1" fmla="*/ 0 h 559158"/>
                  <a:gd name="connsiteX2" fmla="*/ 882203 w 882203"/>
                  <a:gd name="connsiteY2" fmla="*/ 533400 h 559158"/>
                  <a:gd name="connsiteX3" fmla="*/ 0 w 882203"/>
                  <a:gd name="connsiteY3" fmla="*/ 559158 h 559158"/>
                  <a:gd name="connsiteX4" fmla="*/ 6439 w 882203"/>
                  <a:gd name="connsiteY4" fmla="*/ 180304 h 559158"/>
                  <a:gd name="connsiteX0" fmla="*/ 6439 w 882203"/>
                  <a:gd name="connsiteY0" fmla="*/ 19318 h 398172"/>
                  <a:gd name="connsiteX1" fmla="*/ 830687 w 882203"/>
                  <a:gd name="connsiteY1" fmla="*/ 0 h 398172"/>
                  <a:gd name="connsiteX2" fmla="*/ 882203 w 882203"/>
                  <a:gd name="connsiteY2" fmla="*/ 372414 h 398172"/>
                  <a:gd name="connsiteX3" fmla="*/ 0 w 882203"/>
                  <a:gd name="connsiteY3" fmla="*/ 398172 h 398172"/>
                  <a:gd name="connsiteX4" fmla="*/ 6439 w 882203"/>
                  <a:gd name="connsiteY4" fmla="*/ 19318 h 398172"/>
                  <a:gd name="connsiteX0" fmla="*/ 6439 w 830687"/>
                  <a:gd name="connsiteY0" fmla="*/ 19318 h 398172"/>
                  <a:gd name="connsiteX1" fmla="*/ 830687 w 830687"/>
                  <a:gd name="connsiteY1" fmla="*/ 0 h 398172"/>
                  <a:gd name="connsiteX2" fmla="*/ 824248 w 830687"/>
                  <a:gd name="connsiteY2" fmla="*/ 359535 h 398172"/>
                  <a:gd name="connsiteX3" fmla="*/ 0 w 830687"/>
                  <a:gd name="connsiteY3" fmla="*/ 398172 h 398172"/>
                  <a:gd name="connsiteX4" fmla="*/ 6439 w 830687"/>
                  <a:gd name="connsiteY4" fmla="*/ 19318 h 398172"/>
                  <a:gd name="connsiteX0" fmla="*/ 6439 w 830687"/>
                  <a:gd name="connsiteY0" fmla="*/ 19318 h 398172"/>
                  <a:gd name="connsiteX1" fmla="*/ 830687 w 830687"/>
                  <a:gd name="connsiteY1" fmla="*/ 0 h 398172"/>
                  <a:gd name="connsiteX2" fmla="*/ 824248 w 830687"/>
                  <a:gd name="connsiteY2" fmla="*/ 385293 h 398172"/>
                  <a:gd name="connsiteX3" fmla="*/ 0 w 830687"/>
                  <a:gd name="connsiteY3" fmla="*/ 398172 h 398172"/>
                  <a:gd name="connsiteX4" fmla="*/ 6439 w 830687"/>
                  <a:gd name="connsiteY4" fmla="*/ 19318 h 398172"/>
                  <a:gd name="connsiteX0" fmla="*/ 6439 w 830687"/>
                  <a:gd name="connsiteY0" fmla="*/ 19318 h 398172"/>
                  <a:gd name="connsiteX1" fmla="*/ 830687 w 830687"/>
                  <a:gd name="connsiteY1" fmla="*/ 0 h 398172"/>
                  <a:gd name="connsiteX2" fmla="*/ 824248 w 830687"/>
                  <a:gd name="connsiteY2" fmla="*/ 385293 h 398172"/>
                  <a:gd name="connsiteX3" fmla="*/ 0 w 830687"/>
                  <a:gd name="connsiteY3" fmla="*/ 398172 h 398172"/>
                  <a:gd name="connsiteX4" fmla="*/ 6439 w 830687"/>
                  <a:gd name="connsiteY4" fmla="*/ 19318 h 398172"/>
                  <a:gd name="connsiteX0" fmla="*/ 6439 w 830687"/>
                  <a:gd name="connsiteY0" fmla="*/ 19318 h 398172"/>
                  <a:gd name="connsiteX1" fmla="*/ 830687 w 830687"/>
                  <a:gd name="connsiteY1" fmla="*/ 0 h 398172"/>
                  <a:gd name="connsiteX2" fmla="*/ 824248 w 830687"/>
                  <a:gd name="connsiteY2" fmla="*/ 385293 h 398172"/>
                  <a:gd name="connsiteX3" fmla="*/ 0 w 830687"/>
                  <a:gd name="connsiteY3" fmla="*/ 398172 h 398172"/>
                  <a:gd name="connsiteX4" fmla="*/ 6439 w 830687"/>
                  <a:gd name="connsiteY4" fmla="*/ 19318 h 398172"/>
                  <a:gd name="connsiteX0" fmla="*/ 6439 w 830687"/>
                  <a:gd name="connsiteY0" fmla="*/ 156072 h 534926"/>
                  <a:gd name="connsiteX1" fmla="*/ 830687 w 830687"/>
                  <a:gd name="connsiteY1" fmla="*/ 136754 h 534926"/>
                  <a:gd name="connsiteX2" fmla="*/ 824248 w 830687"/>
                  <a:gd name="connsiteY2" fmla="*/ 522047 h 534926"/>
                  <a:gd name="connsiteX3" fmla="*/ 0 w 830687"/>
                  <a:gd name="connsiteY3" fmla="*/ 534926 h 534926"/>
                  <a:gd name="connsiteX4" fmla="*/ 6439 w 830687"/>
                  <a:gd name="connsiteY4" fmla="*/ 156072 h 534926"/>
                  <a:gd name="connsiteX0" fmla="*/ 6439 w 830687"/>
                  <a:gd name="connsiteY0" fmla="*/ 186011 h 564865"/>
                  <a:gd name="connsiteX1" fmla="*/ 830687 w 830687"/>
                  <a:gd name="connsiteY1" fmla="*/ 166693 h 564865"/>
                  <a:gd name="connsiteX2" fmla="*/ 824248 w 830687"/>
                  <a:gd name="connsiteY2" fmla="*/ 551986 h 564865"/>
                  <a:gd name="connsiteX3" fmla="*/ 0 w 830687"/>
                  <a:gd name="connsiteY3" fmla="*/ 564865 h 564865"/>
                  <a:gd name="connsiteX4" fmla="*/ 6439 w 830687"/>
                  <a:gd name="connsiteY4" fmla="*/ 186011 h 564865"/>
                  <a:gd name="connsiteX0" fmla="*/ 6439 w 830687"/>
                  <a:gd name="connsiteY0" fmla="*/ 172023 h 550877"/>
                  <a:gd name="connsiteX1" fmla="*/ 830687 w 830687"/>
                  <a:gd name="connsiteY1" fmla="*/ 152705 h 550877"/>
                  <a:gd name="connsiteX2" fmla="*/ 824248 w 830687"/>
                  <a:gd name="connsiteY2" fmla="*/ 537998 h 550877"/>
                  <a:gd name="connsiteX3" fmla="*/ 0 w 830687"/>
                  <a:gd name="connsiteY3" fmla="*/ 550877 h 550877"/>
                  <a:gd name="connsiteX4" fmla="*/ 6439 w 830687"/>
                  <a:gd name="connsiteY4" fmla="*/ 172023 h 550877"/>
                  <a:gd name="connsiteX0" fmla="*/ 6439 w 830687"/>
                  <a:gd name="connsiteY0" fmla="*/ 175731 h 554585"/>
                  <a:gd name="connsiteX1" fmla="*/ 830687 w 830687"/>
                  <a:gd name="connsiteY1" fmla="*/ 156413 h 554585"/>
                  <a:gd name="connsiteX2" fmla="*/ 824248 w 830687"/>
                  <a:gd name="connsiteY2" fmla="*/ 541706 h 554585"/>
                  <a:gd name="connsiteX3" fmla="*/ 0 w 830687"/>
                  <a:gd name="connsiteY3" fmla="*/ 554585 h 554585"/>
                  <a:gd name="connsiteX4" fmla="*/ 6439 w 830687"/>
                  <a:gd name="connsiteY4" fmla="*/ 175731 h 554585"/>
                  <a:gd name="connsiteX0" fmla="*/ 6439 w 830687"/>
                  <a:gd name="connsiteY0" fmla="*/ 156436 h 535290"/>
                  <a:gd name="connsiteX1" fmla="*/ 830687 w 830687"/>
                  <a:gd name="connsiteY1" fmla="*/ 137118 h 535290"/>
                  <a:gd name="connsiteX2" fmla="*/ 824248 w 830687"/>
                  <a:gd name="connsiteY2" fmla="*/ 522411 h 535290"/>
                  <a:gd name="connsiteX3" fmla="*/ 0 w 830687"/>
                  <a:gd name="connsiteY3" fmla="*/ 535290 h 535290"/>
                  <a:gd name="connsiteX4" fmla="*/ 6439 w 830687"/>
                  <a:gd name="connsiteY4" fmla="*/ 156436 h 535290"/>
                  <a:gd name="connsiteX0" fmla="*/ 6439 w 830687"/>
                  <a:gd name="connsiteY0" fmla="*/ 168670 h 547524"/>
                  <a:gd name="connsiteX1" fmla="*/ 830687 w 830687"/>
                  <a:gd name="connsiteY1" fmla="*/ 149352 h 547524"/>
                  <a:gd name="connsiteX2" fmla="*/ 824248 w 830687"/>
                  <a:gd name="connsiteY2" fmla="*/ 534645 h 547524"/>
                  <a:gd name="connsiteX3" fmla="*/ 0 w 830687"/>
                  <a:gd name="connsiteY3" fmla="*/ 547524 h 547524"/>
                  <a:gd name="connsiteX4" fmla="*/ 6439 w 830687"/>
                  <a:gd name="connsiteY4" fmla="*/ 168670 h 547524"/>
                  <a:gd name="connsiteX0" fmla="*/ 6439 w 830687"/>
                  <a:gd name="connsiteY0" fmla="*/ 177329 h 556183"/>
                  <a:gd name="connsiteX1" fmla="*/ 830687 w 830687"/>
                  <a:gd name="connsiteY1" fmla="*/ 158011 h 556183"/>
                  <a:gd name="connsiteX2" fmla="*/ 824248 w 830687"/>
                  <a:gd name="connsiteY2" fmla="*/ 543304 h 556183"/>
                  <a:gd name="connsiteX3" fmla="*/ 0 w 830687"/>
                  <a:gd name="connsiteY3" fmla="*/ 556183 h 556183"/>
                  <a:gd name="connsiteX4" fmla="*/ 6439 w 830687"/>
                  <a:gd name="connsiteY4" fmla="*/ 177329 h 556183"/>
                  <a:gd name="connsiteX0" fmla="*/ 6439 w 830687"/>
                  <a:gd name="connsiteY0" fmla="*/ 180962 h 559816"/>
                  <a:gd name="connsiteX1" fmla="*/ 830687 w 830687"/>
                  <a:gd name="connsiteY1" fmla="*/ 155204 h 559816"/>
                  <a:gd name="connsiteX2" fmla="*/ 824248 w 830687"/>
                  <a:gd name="connsiteY2" fmla="*/ 546937 h 559816"/>
                  <a:gd name="connsiteX3" fmla="*/ 0 w 830687"/>
                  <a:gd name="connsiteY3" fmla="*/ 559816 h 559816"/>
                  <a:gd name="connsiteX4" fmla="*/ 6439 w 830687"/>
                  <a:gd name="connsiteY4" fmla="*/ 180962 h 559816"/>
                  <a:gd name="connsiteX0" fmla="*/ 0 w 831847"/>
                  <a:gd name="connsiteY0" fmla="*/ 156714 h 581162"/>
                  <a:gd name="connsiteX1" fmla="*/ 831847 w 831847"/>
                  <a:gd name="connsiteY1" fmla="*/ 176550 h 581162"/>
                  <a:gd name="connsiteX2" fmla="*/ 825408 w 831847"/>
                  <a:gd name="connsiteY2" fmla="*/ 568283 h 581162"/>
                  <a:gd name="connsiteX3" fmla="*/ 1160 w 831847"/>
                  <a:gd name="connsiteY3" fmla="*/ 581162 h 581162"/>
                  <a:gd name="connsiteX4" fmla="*/ 0 w 831847"/>
                  <a:gd name="connsiteY4" fmla="*/ 156714 h 581162"/>
                  <a:gd name="connsiteX0" fmla="*/ 0 w 825408"/>
                  <a:gd name="connsiteY0" fmla="*/ 179525 h 603973"/>
                  <a:gd name="connsiteX1" fmla="*/ 821716 w 825408"/>
                  <a:gd name="connsiteY1" fmla="*/ 156301 h 603973"/>
                  <a:gd name="connsiteX2" fmla="*/ 825408 w 825408"/>
                  <a:gd name="connsiteY2" fmla="*/ 591094 h 603973"/>
                  <a:gd name="connsiteX3" fmla="*/ 1160 w 825408"/>
                  <a:gd name="connsiteY3" fmla="*/ 603973 h 603973"/>
                  <a:gd name="connsiteX4" fmla="*/ 0 w 825408"/>
                  <a:gd name="connsiteY4" fmla="*/ 179525 h 603973"/>
                  <a:gd name="connsiteX0" fmla="*/ 0 w 825408"/>
                  <a:gd name="connsiteY0" fmla="*/ 134944 h 559392"/>
                  <a:gd name="connsiteX1" fmla="*/ 821716 w 825408"/>
                  <a:gd name="connsiteY1" fmla="*/ 111720 h 559392"/>
                  <a:gd name="connsiteX2" fmla="*/ 825408 w 825408"/>
                  <a:gd name="connsiteY2" fmla="*/ 546513 h 559392"/>
                  <a:gd name="connsiteX3" fmla="*/ 1160 w 825408"/>
                  <a:gd name="connsiteY3" fmla="*/ 559392 h 559392"/>
                  <a:gd name="connsiteX4" fmla="*/ 0 w 825408"/>
                  <a:gd name="connsiteY4" fmla="*/ 134944 h 559392"/>
                  <a:gd name="connsiteX0" fmla="*/ 0 w 825408"/>
                  <a:gd name="connsiteY0" fmla="*/ 104849 h 529297"/>
                  <a:gd name="connsiteX1" fmla="*/ 821716 w 825408"/>
                  <a:gd name="connsiteY1" fmla="*/ 81625 h 529297"/>
                  <a:gd name="connsiteX2" fmla="*/ 825408 w 825408"/>
                  <a:gd name="connsiteY2" fmla="*/ 516418 h 529297"/>
                  <a:gd name="connsiteX3" fmla="*/ 1160 w 825408"/>
                  <a:gd name="connsiteY3" fmla="*/ 529297 h 529297"/>
                  <a:gd name="connsiteX4" fmla="*/ 0 w 825408"/>
                  <a:gd name="connsiteY4" fmla="*/ 104849 h 529297"/>
                  <a:gd name="connsiteX0" fmla="*/ 0 w 825408"/>
                  <a:gd name="connsiteY0" fmla="*/ 112090 h 536538"/>
                  <a:gd name="connsiteX1" fmla="*/ 821716 w 825408"/>
                  <a:gd name="connsiteY1" fmla="*/ 88866 h 536538"/>
                  <a:gd name="connsiteX2" fmla="*/ 825408 w 825408"/>
                  <a:gd name="connsiteY2" fmla="*/ 523659 h 536538"/>
                  <a:gd name="connsiteX3" fmla="*/ 1160 w 825408"/>
                  <a:gd name="connsiteY3" fmla="*/ 536538 h 536538"/>
                  <a:gd name="connsiteX4" fmla="*/ 0 w 825408"/>
                  <a:gd name="connsiteY4" fmla="*/ 112090 h 536538"/>
                  <a:gd name="connsiteX0" fmla="*/ 1420 w 824295"/>
                  <a:gd name="connsiteY0" fmla="*/ 109165 h 538678"/>
                  <a:gd name="connsiteX1" fmla="*/ 820603 w 824295"/>
                  <a:gd name="connsiteY1" fmla="*/ 91006 h 538678"/>
                  <a:gd name="connsiteX2" fmla="*/ 824295 w 824295"/>
                  <a:gd name="connsiteY2" fmla="*/ 525799 h 538678"/>
                  <a:gd name="connsiteX3" fmla="*/ 47 w 824295"/>
                  <a:gd name="connsiteY3" fmla="*/ 538678 h 538678"/>
                  <a:gd name="connsiteX4" fmla="*/ 1420 w 824295"/>
                  <a:gd name="connsiteY4" fmla="*/ 109165 h 538678"/>
                  <a:gd name="connsiteX0" fmla="*/ 8983 w 831858"/>
                  <a:gd name="connsiteY0" fmla="*/ 109165 h 525799"/>
                  <a:gd name="connsiteX1" fmla="*/ 828166 w 831858"/>
                  <a:gd name="connsiteY1" fmla="*/ 91006 h 525799"/>
                  <a:gd name="connsiteX2" fmla="*/ 831858 w 831858"/>
                  <a:gd name="connsiteY2" fmla="*/ 525799 h 525799"/>
                  <a:gd name="connsiteX3" fmla="*/ 11 w 831858"/>
                  <a:gd name="connsiteY3" fmla="*/ 199261 h 525799"/>
                  <a:gd name="connsiteX4" fmla="*/ 8983 w 831858"/>
                  <a:gd name="connsiteY4" fmla="*/ 109165 h 525799"/>
                  <a:gd name="connsiteX0" fmla="*/ 9421 w 832296"/>
                  <a:gd name="connsiteY0" fmla="*/ 109165 h 525799"/>
                  <a:gd name="connsiteX1" fmla="*/ 828604 w 832296"/>
                  <a:gd name="connsiteY1" fmla="*/ 91006 h 525799"/>
                  <a:gd name="connsiteX2" fmla="*/ 832296 w 832296"/>
                  <a:gd name="connsiteY2" fmla="*/ 525799 h 525799"/>
                  <a:gd name="connsiteX3" fmla="*/ 449 w 832296"/>
                  <a:gd name="connsiteY3" fmla="*/ 199261 h 525799"/>
                  <a:gd name="connsiteX4" fmla="*/ 9421 w 832296"/>
                  <a:gd name="connsiteY4" fmla="*/ 109165 h 525799"/>
                  <a:gd name="connsiteX0" fmla="*/ 401 w 823276"/>
                  <a:gd name="connsiteY0" fmla="*/ 109165 h 525799"/>
                  <a:gd name="connsiteX1" fmla="*/ 819584 w 823276"/>
                  <a:gd name="connsiteY1" fmla="*/ 91006 h 525799"/>
                  <a:gd name="connsiteX2" fmla="*/ 823276 w 823276"/>
                  <a:gd name="connsiteY2" fmla="*/ 525799 h 525799"/>
                  <a:gd name="connsiteX3" fmla="*/ 1561 w 823276"/>
                  <a:gd name="connsiteY3" fmla="*/ 184063 h 525799"/>
                  <a:gd name="connsiteX4" fmla="*/ 401 w 823276"/>
                  <a:gd name="connsiteY4" fmla="*/ 109165 h 525799"/>
                  <a:gd name="connsiteX0" fmla="*/ 401 w 823276"/>
                  <a:gd name="connsiteY0" fmla="*/ 109165 h 525799"/>
                  <a:gd name="connsiteX1" fmla="*/ 819584 w 823276"/>
                  <a:gd name="connsiteY1" fmla="*/ 91006 h 525799"/>
                  <a:gd name="connsiteX2" fmla="*/ 823276 w 823276"/>
                  <a:gd name="connsiteY2" fmla="*/ 525799 h 525799"/>
                  <a:gd name="connsiteX3" fmla="*/ 1561 w 823276"/>
                  <a:gd name="connsiteY3" fmla="*/ 184063 h 525799"/>
                  <a:gd name="connsiteX4" fmla="*/ 401 w 823276"/>
                  <a:gd name="connsiteY4" fmla="*/ 109165 h 525799"/>
                  <a:gd name="connsiteX0" fmla="*/ 401 w 825809"/>
                  <a:gd name="connsiteY0" fmla="*/ 109165 h 195068"/>
                  <a:gd name="connsiteX1" fmla="*/ 819584 w 825809"/>
                  <a:gd name="connsiteY1" fmla="*/ 91006 h 195068"/>
                  <a:gd name="connsiteX2" fmla="*/ 825809 w 825809"/>
                  <a:gd name="connsiteY2" fmla="*/ 186381 h 195068"/>
                  <a:gd name="connsiteX3" fmla="*/ 1561 w 825809"/>
                  <a:gd name="connsiteY3" fmla="*/ 184063 h 195068"/>
                  <a:gd name="connsiteX4" fmla="*/ 401 w 825809"/>
                  <a:gd name="connsiteY4" fmla="*/ 109165 h 195068"/>
                  <a:gd name="connsiteX0" fmla="*/ 0 w 830474"/>
                  <a:gd name="connsiteY0" fmla="*/ 106308 h 194760"/>
                  <a:gd name="connsiteX1" fmla="*/ 824249 w 830474"/>
                  <a:gd name="connsiteY1" fmla="*/ 93214 h 194760"/>
                  <a:gd name="connsiteX2" fmla="*/ 830474 w 830474"/>
                  <a:gd name="connsiteY2" fmla="*/ 188589 h 194760"/>
                  <a:gd name="connsiteX3" fmla="*/ 6226 w 830474"/>
                  <a:gd name="connsiteY3" fmla="*/ 186271 h 194760"/>
                  <a:gd name="connsiteX4" fmla="*/ 0 w 830474"/>
                  <a:gd name="connsiteY4" fmla="*/ 106308 h 194760"/>
                  <a:gd name="connsiteX0" fmla="*/ 0 w 830474"/>
                  <a:gd name="connsiteY0" fmla="*/ 106308 h 194760"/>
                  <a:gd name="connsiteX1" fmla="*/ 824249 w 830474"/>
                  <a:gd name="connsiteY1" fmla="*/ 93214 h 194760"/>
                  <a:gd name="connsiteX2" fmla="*/ 830474 w 830474"/>
                  <a:gd name="connsiteY2" fmla="*/ 188589 h 194760"/>
                  <a:gd name="connsiteX3" fmla="*/ 6226 w 830474"/>
                  <a:gd name="connsiteY3" fmla="*/ 186271 h 194760"/>
                  <a:gd name="connsiteX4" fmla="*/ 0 w 830474"/>
                  <a:gd name="connsiteY4" fmla="*/ 106308 h 194760"/>
                  <a:gd name="connsiteX0" fmla="*/ 0 w 830474"/>
                  <a:gd name="connsiteY0" fmla="*/ 106308 h 194760"/>
                  <a:gd name="connsiteX1" fmla="*/ 824249 w 830474"/>
                  <a:gd name="connsiteY1" fmla="*/ 93214 h 194760"/>
                  <a:gd name="connsiteX2" fmla="*/ 830474 w 830474"/>
                  <a:gd name="connsiteY2" fmla="*/ 188589 h 194760"/>
                  <a:gd name="connsiteX3" fmla="*/ 6226 w 830474"/>
                  <a:gd name="connsiteY3" fmla="*/ 186271 h 194760"/>
                  <a:gd name="connsiteX4" fmla="*/ 0 w 830474"/>
                  <a:gd name="connsiteY4" fmla="*/ 106308 h 194760"/>
                  <a:gd name="connsiteX0" fmla="*/ 0 w 830474"/>
                  <a:gd name="connsiteY0" fmla="*/ 102400 h 195441"/>
                  <a:gd name="connsiteX1" fmla="*/ 824249 w 830474"/>
                  <a:gd name="connsiteY1" fmla="*/ 96450 h 195441"/>
                  <a:gd name="connsiteX2" fmla="*/ 830474 w 830474"/>
                  <a:gd name="connsiteY2" fmla="*/ 191825 h 195441"/>
                  <a:gd name="connsiteX3" fmla="*/ 6226 w 830474"/>
                  <a:gd name="connsiteY3" fmla="*/ 189507 h 195441"/>
                  <a:gd name="connsiteX4" fmla="*/ 0 w 830474"/>
                  <a:gd name="connsiteY4" fmla="*/ 102400 h 195441"/>
                  <a:gd name="connsiteX0" fmla="*/ 0 w 830474"/>
                  <a:gd name="connsiteY0" fmla="*/ 107642 h 199961"/>
                  <a:gd name="connsiteX1" fmla="*/ 829012 w 830474"/>
                  <a:gd name="connsiteY1" fmla="*/ 92167 h 199961"/>
                  <a:gd name="connsiteX2" fmla="*/ 830474 w 830474"/>
                  <a:gd name="connsiteY2" fmla="*/ 197067 h 199961"/>
                  <a:gd name="connsiteX3" fmla="*/ 6226 w 830474"/>
                  <a:gd name="connsiteY3" fmla="*/ 194749 h 199961"/>
                  <a:gd name="connsiteX4" fmla="*/ 0 w 830474"/>
                  <a:gd name="connsiteY4" fmla="*/ 107642 h 199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474" h="199961">
                    <a:moveTo>
                      <a:pt x="0" y="107642"/>
                    </a:moveTo>
                    <a:cubicBezTo>
                      <a:pt x="131155" y="-17365"/>
                      <a:pt x="604315" y="-47306"/>
                      <a:pt x="829012" y="92167"/>
                    </a:cubicBezTo>
                    <a:cubicBezTo>
                      <a:pt x="830243" y="237098"/>
                      <a:pt x="826710" y="186383"/>
                      <a:pt x="830474" y="197067"/>
                    </a:cubicBezTo>
                    <a:cubicBezTo>
                      <a:pt x="536406" y="57043"/>
                      <a:pt x="200348" y="87425"/>
                      <a:pt x="6226" y="194749"/>
                    </a:cubicBezTo>
                    <a:cubicBezTo>
                      <a:pt x="3306" y="182447"/>
                      <a:pt x="387" y="249125"/>
                      <a:pt x="0" y="107642"/>
                    </a:cubicBezTo>
                    <a:close/>
                  </a:path>
                </a:pathLst>
              </a:custGeom>
              <a:gradFill>
                <a:gsLst>
                  <a:gs pos="92000">
                    <a:srgbClr val="E0E0E0"/>
                  </a:gs>
                  <a:gs pos="100000">
                    <a:srgbClr val="CACACA"/>
                  </a:gs>
                  <a:gs pos="0">
                    <a:srgbClr val="C0C0C0"/>
                  </a:gs>
                  <a:gs pos="30000">
                    <a:schemeClr val="bg1">
                      <a:lumMod val="95000"/>
                    </a:schemeClr>
                  </a:gs>
                  <a:gs pos="64000">
                    <a:schemeClr val="tx1">
                      <a:lumMod val="65000"/>
                      <a:lumOff val="35000"/>
                    </a:schemeClr>
                  </a:gs>
                  <a:gs pos="82000">
                    <a:schemeClr val="bg1">
                      <a:lumMod val="65000"/>
                    </a:schemeClr>
                  </a:gs>
                </a:gsLst>
                <a:lin ang="0" scaled="1"/>
              </a:gradFill>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latinLnBrk="0">
                  <a:defRPr/>
                </a:pPr>
                <a:endParaRPr lang="en-US" sz="1350" i="1" dirty="0">
                  <a:solidFill>
                    <a:prstClr val="white"/>
                  </a:solidFill>
                  <a:latin typeface="Arial"/>
                  <a:cs typeface="Arial"/>
                </a:endParaRPr>
              </a:p>
            </p:txBody>
          </p:sp>
          <p:sp>
            <p:nvSpPr>
              <p:cNvPr id="68" name="Rectangle 4">
                <a:extLst>
                  <a:ext uri="{FF2B5EF4-FFF2-40B4-BE49-F238E27FC236}">
                    <a16:creationId xmlns:a16="http://schemas.microsoft.com/office/drawing/2014/main" id="{6171513C-1EA2-4248-9BB9-C2271A371E97}"/>
                  </a:ext>
                </a:extLst>
              </p:cNvPr>
              <p:cNvSpPr/>
              <p:nvPr/>
            </p:nvSpPr>
            <p:spPr>
              <a:xfrm>
                <a:off x="3921744" y="1841887"/>
                <a:ext cx="204276" cy="3036214"/>
              </a:xfrm>
              <a:custGeom>
                <a:avLst/>
                <a:gdLst>
                  <a:gd name="connsiteX0" fmla="*/ 0 w 198666"/>
                  <a:gd name="connsiteY0" fmla="*/ 0 h 2956376"/>
                  <a:gd name="connsiteX1" fmla="*/ 198666 w 198666"/>
                  <a:gd name="connsiteY1" fmla="*/ 0 h 2956376"/>
                  <a:gd name="connsiteX2" fmla="*/ 198666 w 198666"/>
                  <a:gd name="connsiteY2" fmla="*/ 2956376 h 2956376"/>
                  <a:gd name="connsiteX3" fmla="*/ 0 w 198666"/>
                  <a:gd name="connsiteY3" fmla="*/ 2956376 h 2956376"/>
                  <a:gd name="connsiteX4" fmla="*/ 0 w 198666"/>
                  <a:gd name="connsiteY4" fmla="*/ 0 h 2956376"/>
                  <a:gd name="connsiteX0" fmla="*/ 0 w 209886"/>
                  <a:gd name="connsiteY0" fmla="*/ 78537 h 3034913"/>
                  <a:gd name="connsiteX1" fmla="*/ 209886 w 209886"/>
                  <a:gd name="connsiteY1" fmla="*/ 0 h 3034913"/>
                  <a:gd name="connsiteX2" fmla="*/ 198666 w 209886"/>
                  <a:gd name="connsiteY2" fmla="*/ 3034913 h 3034913"/>
                  <a:gd name="connsiteX3" fmla="*/ 0 w 209886"/>
                  <a:gd name="connsiteY3" fmla="*/ 3034913 h 3034913"/>
                  <a:gd name="connsiteX4" fmla="*/ 0 w 209886"/>
                  <a:gd name="connsiteY4" fmla="*/ 78537 h 3034913"/>
                  <a:gd name="connsiteX0" fmla="*/ 0 w 209886"/>
                  <a:gd name="connsiteY0" fmla="*/ 78537 h 3034913"/>
                  <a:gd name="connsiteX1" fmla="*/ 209886 w 209886"/>
                  <a:gd name="connsiteY1" fmla="*/ 0 h 3034913"/>
                  <a:gd name="connsiteX2" fmla="*/ 198666 w 209886"/>
                  <a:gd name="connsiteY2" fmla="*/ 3034913 h 3034913"/>
                  <a:gd name="connsiteX3" fmla="*/ 0 w 209886"/>
                  <a:gd name="connsiteY3" fmla="*/ 3034913 h 3034913"/>
                  <a:gd name="connsiteX4" fmla="*/ 0 w 209886"/>
                  <a:gd name="connsiteY4" fmla="*/ 78537 h 3034913"/>
                  <a:gd name="connsiteX0" fmla="*/ 5610 w 209886"/>
                  <a:gd name="connsiteY0" fmla="*/ 70122 h 3034913"/>
                  <a:gd name="connsiteX1" fmla="*/ 209886 w 209886"/>
                  <a:gd name="connsiteY1" fmla="*/ 0 h 3034913"/>
                  <a:gd name="connsiteX2" fmla="*/ 198666 w 209886"/>
                  <a:gd name="connsiteY2" fmla="*/ 3034913 h 3034913"/>
                  <a:gd name="connsiteX3" fmla="*/ 0 w 209886"/>
                  <a:gd name="connsiteY3" fmla="*/ 3034913 h 3034913"/>
                  <a:gd name="connsiteX4" fmla="*/ 5610 w 209886"/>
                  <a:gd name="connsiteY4" fmla="*/ 70122 h 3034913"/>
                  <a:gd name="connsiteX0" fmla="*/ 5610 w 209886"/>
                  <a:gd name="connsiteY0" fmla="*/ 70122 h 3034913"/>
                  <a:gd name="connsiteX1" fmla="*/ 209886 w 209886"/>
                  <a:gd name="connsiteY1" fmla="*/ 0 h 3034913"/>
                  <a:gd name="connsiteX2" fmla="*/ 198666 w 209886"/>
                  <a:gd name="connsiteY2" fmla="*/ 3034913 h 3034913"/>
                  <a:gd name="connsiteX3" fmla="*/ 0 w 209886"/>
                  <a:gd name="connsiteY3" fmla="*/ 3034913 h 3034913"/>
                  <a:gd name="connsiteX4" fmla="*/ 5610 w 209886"/>
                  <a:gd name="connsiteY4" fmla="*/ 70122 h 3034913"/>
                  <a:gd name="connsiteX0" fmla="*/ 0 w 204276"/>
                  <a:gd name="connsiteY0" fmla="*/ 70122 h 3034913"/>
                  <a:gd name="connsiteX1" fmla="*/ 204276 w 204276"/>
                  <a:gd name="connsiteY1" fmla="*/ 0 h 3034913"/>
                  <a:gd name="connsiteX2" fmla="*/ 193056 w 204276"/>
                  <a:gd name="connsiteY2" fmla="*/ 3034913 h 3034913"/>
                  <a:gd name="connsiteX3" fmla="*/ 8415 w 204276"/>
                  <a:gd name="connsiteY3" fmla="*/ 2922717 h 3034913"/>
                  <a:gd name="connsiteX4" fmla="*/ 0 w 204276"/>
                  <a:gd name="connsiteY4" fmla="*/ 70122 h 3034913"/>
                  <a:gd name="connsiteX0" fmla="*/ 0 w 204276"/>
                  <a:gd name="connsiteY0" fmla="*/ 70122 h 3034913"/>
                  <a:gd name="connsiteX1" fmla="*/ 204276 w 204276"/>
                  <a:gd name="connsiteY1" fmla="*/ 0 h 3034913"/>
                  <a:gd name="connsiteX2" fmla="*/ 193056 w 204276"/>
                  <a:gd name="connsiteY2" fmla="*/ 3034913 h 3034913"/>
                  <a:gd name="connsiteX3" fmla="*/ 8415 w 204276"/>
                  <a:gd name="connsiteY3" fmla="*/ 2922717 h 3034913"/>
                  <a:gd name="connsiteX4" fmla="*/ 0 w 204276"/>
                  <a:gd name="connsiteY4" fmla="*/ 70122 h 3034913"/>
                  <a:gd name="connsiteX0" fmla="*/ 0 w 204276"/>
                  <a:gd name="connsiteY0" fmla="*/ 70122 h 3026498"/>
                  <a:gd name="connsiteX1" fmla="*/ 204276 w 204276"/>
                  <a:gd name="connsiteY1" fmla="*/ 0 h 3026498"/>
                  <a:gd name="connsiteX2" fmla="*/ 198666 w 204276"/>
                  <a:gd name="connsiteY2" fmla="*/ 3026498 h 3026498"/>
                  <a:gd name="connsiteX3" fmla="*/ 8415 w 204276"/>
                  <a:gd name="connsiteY3" fmla="*/ 2922717 h 3026498"/>
                  <a:gd name="connsiteX4" fmla="*/ 0 w 204276"/>
                  <a:gd name="connsiteY4" fmla="*/ 70122 h 3026498"/>
                  <a:gd name="connsiteX0" fmla="*/ 0 w 204276"/>
                  <a:gd name="connsiteY0" fmla="*/ 70122 h 3034624"/>
                  <a:gd name="connsiteX1" fmla="*/ 204276 w 204276"/>
                  <a:gd name="connsiteY1" fmla="*/ 0 h 3034624"/>
                  <a:gd name="connsiteX2" fmla="*/ 198666 w 204276"/>
                  <a:gd name="connsiteY2" fmla="*/ 3026498 h 3034624"/>
                  <a:gd name="connsiteX3" fmla="*/ 8415 w 204276"/>
                  <a:gd name="connsiteY3" fmla="*/ 2922717 h 3034624"/>
                  <a:gd name="connsiteX4" fmla="*/ 0 w 204276"/>
                  <a:gd name="connsiteY4" fmla="*/ 70122 h 3034624"/>
                  <a:gd name="connsiteX0" fmla="*/ 0 w 204276"/>
                  <a:gd name="connsiteY0" fmla="*/ 70122 h 3032908"/>
                  <a:gd name="connsiteX1" fmla="*/ 204276 w 204276"/>
                  <a:gd name="connsiteY1" fmla="*/ 0 h 3032908"/>
                  <a:gd name="connsiteX2" fmla="*/ 198666 w 204276"/>
                  <a:gd name="connsiteY2" fmla="*/ 3026498 h 3032908"/>
                  <a:gd name="connsiteX3" fmla="*/ 2805 w 204276"/>
                  <a:gd name="connsiteY3" fmla="*/ 2905888 h 3032908"/>
                  <a:gd name="connsiteX4" fmla="*/ 0 w 204276"/>
                  <a:gd name="connsiteY4" fmla="*/ 70122 h 3032908"/>
                  <a:gd name="connsiteX0" fmla="*/ 0 w 204276"/>
                  <a:gd name="connsiteY0" fmla="*/ 70122 h 3010546"/>
                  <a:gd name="connsiteX1" fmla="*/ 204276 w 204276"/>
                  <a:gd name="connsiteY1" fmla="*/ 0 h 3010546"/>
                  <a:gd name="connsiteX2" fmla="*/ 195861 w 204276"/>
                  <a:gd name="connsiteY2" fmla="*/ 3001254 h 3010546"/>
                  <a:gd name="connsiteX3" fmla="*/ 2805 w 204276"/>
                  <a:gd name="connsiteY3" fmla="*/ 2905888 h 3010546"/>
                  <a:gd name="connsiteX4" fmla="*/ 0 w 204276"/>
                  <a:gd name="connsiteY4" fmla="*/ 70122 h 3010546"/>
                  <a:gd name="connsiteX0" fmla="*/ 0 w 204276"/>
                  <a:gd name="connsiteY0" fmla="*/ 70122 h 3032401"/>
                  <a:gd name="connsiteX1" fmla="*/ 204276 w 204276"/>
                  <a:gd name="connsiteY1" fmla="*/ 0 h 3032401"/>
                  <a:gd name="connsiteX2" fmla="*/ 195861 w 204276"/>
                  <a:gd name="connsiteY2" fmla="*/ 3001254 h 3032401"/>
                  <a:gd name="connsiteX3" fmla="*/ 2805 w 204276"/>
                  <a:gd name="connsiteY3" fmla="*/ 2905888 h 3032401"/>
                  <a:gd name="connsiteX4" fmla="*/ 0 w 204276"/>
                  <a:gd name="connsiteY4" fmla="*/ 70122 h 3032401"/>
                  <a:gd name="connsiteX0" fmla="*/ 0 w 204276"/>
                  <a:gd name="connsiteY0" fmla="*/ 70122 h 3036214"/>
                  <a:gd name="connsiteX1" fmla="*/ 204276 w 204276"/>
                  <a:gd name="connsiteY1" fmla="*/ 0 h 3036214"/>
                  <a:gd name="connsiteX2" fmla="*/ 195861 w 204276"/>
                  <a:gd name="connsiteY2" fmla="*/ 3001254 h 3036214"/>
                  <a:gd name="connsiteX3" fmla="*/ 2805 w 204276"/>
                  <a:gd name="connsiteY3" fmla="*/ 2905888 h 3036214"/>
                  <a:gd name="connsiteX4" fmla="*/ 0 w 204276"/>
                  <a:gd name="connsiteY4" fmla="*/ 70122 h 3036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276" h="3036214">
                    <a:moveTo>
                      <a:pt x="0" y="70122"/>
                    </a:moveTo>
                    <a:cubicBezTo>
                      <a:pt x="58743" y="35528"/>
                      <a:pt x="131509" y="9349"/>
                      <a:pt x="204276" y="0"/>
                    </a:cubicBezTo>
                    <a:lnTo>
                      <a:pt x="195861" y="3001254"/>
                    </a:lnTo>
                    <a:cubicBezTo>
                      <a:pt x="89435" y="3076051"/>
                      <a:pt x="8253" y="3024629"/>
                      <a:pt x="2805" y="2905888"/>
                    </a:cubicBezTo>
                    <a:lnTo>
                      <a:pt x="0" y="70122"/>
                    </a:lnTo>
                    <a:close/>
                  </a:path>
                </a:pathLst>
              </a:custGeom>
              <a:gradFill>
                <a:gsLst>
                  <a:gs pos="98000">
                    <a:srgbClr val="FF0000"/>
                  </a:gs>
                  <a:gs pos="3000">
                    <a:srgbClr val="A20000"/>
                  </a:gs>
                </a:gsLst>
                <a:lin ang="10800000" scaled="1"/>
              </a:gradFill>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latinLnBrk="0">
                  <a:defRPr/>
                </a:pPr>
                <a:endParaRPr lang="en-US" sz="1350" i="1" dirty="0">
                  <a:solidFill>
                    <a:prstClr val="white"/>
                  </a:solidFill>
                  <a:latin typeface="Arial"/>
                  <a:cs typeface="Arial"/>
                </a:endParaRPr>
              </a:p>
            </p:txBody>
          </p:sp>
          <p:sp>
            <p:nvSpPr>
              <p:cNvPr id="69" name="Rectangle 4">
                <a:extLst>
                  <a:ext uri="{FF2B5EF4-FFF2-40B4-BE49-F238E27FC236}">
                    <a16:creationId xmlns:a16="http://schemas.microsoft.com/office/drawing/2014/main" id="{F56CEF0C-791E-4DC4-B0E8-C1BA53100862}"/>
                  </a:ext>
                </a:extLst>
              </p:cNvPr>
              <p:cNvSpPr/>
              <p:nvPr/>
            </p:nvSpPr>
            <p:spPr>
              <a:xfrm>
                <a:off x="4117605" y="1815572"/>
                <a:ext cx="439888" cy="3111331"/>
              </a:xfrm>
              <a:custGeom>
                <a:avLst/>
                <a:gdLst>
                  <a:gd name="connsiteX0" fmla="*/ 0 w 198666"/>
                  <a:gd name="connsiteY0" fmla="*/ 0 h 2956376"/>
                  <a:gd name="connsiteX1" fmla="*/ 198666 w 198666"/>
                  <a:gd name="connsiteY1" fmla="*/ 0 h 2956376"/>
                  <a:gd name="connsiteX2" fmla="*/ 198666 w 198666"/>
                  <a:gd name="connsiteY2" fmla="*/ 2956376 h 2956376"/>
                  <a:gd name="connsiteX3" fmla="*/ 0 w 198666"/>
                  <a:gd name="connsiteY3" fmla="*/ 2956376 h 2956376"/>
                  <a:gd name="connsiteX4" fmla="*/ 0 w 198666"/>
                  <a:gd name="connsiteY4" fmla="*/ 0 h 2956376"/>
                  <a:gd name="connsiteX0" fmla="*/ 0 w 209886"/>
                  <a:gd name="connsiteY0" fmla="*/ 78537 h 3034913"/>
                  <a:gd name="connsiteX1" fmla="*/ 209886 w 209886"/>
                  <a:gd name="connsiteY1" fmla="*/ 0 h 3034913"/>
                  <a:gd name="connsiteX2" fmla="*/ 198666 w 209886"/>
                  <a:gd name="connsiteY2" fmla="*/ 3034913 h 3034913"/>
                  <a:gd name="connsiteX3" fmla="*/ 0 w 209886"/>
                  <a:gd name="connsiteY3" fmla="*/ 3034913 h 3034913"/>
                  <a:gd name="connsiteX4" fmla="*/ 0 w 209886"/>
                  <a:gd name="connsiteY4" fmla="*/ 78537 h 3034913"/>
                  <a:gd name="connsiteX0" fmla="*/ 0 w 209886"/>
                  <a:gd name="connsiteY0" fmla="*/ 78537 h 3034913"/>
                  <a:gd name="connsiteX1" fmla="*/ 209886 w 209886"/>
                  <a:gd name="connsiteY1" fmla="*/ 0 h 3034913"/>
                  <a:gd name="connsiteX2" fmla="*/ 198666 w 209886"/>
                  <a:gd name="connsiteY2" fmla="*/ 3034913 h 3034913"/>
                  <a:gd name="connsiteX3" fmla="*/ 0 w 209886"/>
                  <a:gd name="connsiteY3" fmla="*/ 3034913 h 3034913"/>
                  <a:gd name="connsiteX4" fmla="*/ 0 w 209886"/>
                  <a:gd name="connsiteY4" fmla="*/ 78537 h 3034913"/>
                  <a:gd name="connsiteX0" fmla="*/ 5610 w 209886"/>
                  <a:gd name="connsiteY0" fmla="*/ 70122 h 3034913"/>
                  <a:gd name="connsiteX1" fmla="*/ 209886 w 209886"/>
                  <a:gd name="connsiteY1" fmla="*/ 0 h 3034913"/>
                  <a:gd name="connsiteX2" fmla="*/ 198666 w 209886"/>
                  <a:gd name="connsiteY2" fmla="*/ 3034913 h 3034913"/>
                  <a:gd name="connsiteX3" fmla="*/ 0 w 209886"/>
                  <a:gd name="connsiteY3" fmla="*/ 3034913 h 3034913"/>
                  <a:gd name="connsiteX4" fmla="*/ 5610 w 209886"/>
                  <a:gd name="connsiteY4" fmla="*/ 70122 h 3034913"/>
                  <a:gd name="connsiteX0" fmla="*/ 5610 w 209886"/>
                  <a:gd name="connsiteY0" fmla="*/ 70122 h 3034913"/>
                  <a:gd name="connsiteX1" fmla="*/ 209886 w 209886"/>
                  <a:gd name="connsiteY1" fmla="*/ 0 h 3034913"/>
                  <a:gd name="connsiteX2" fmla="*/ 198666 w 209886"/>
                  <a:gd name="connsiteY2" fmla="*/ 3034913 h 3034913"/>
                  <a:gd name="connsiteX3" fmla="*/ 0 w 209886"/>
                  <a:gd name="connsiteY3" fmla="*/ 3034913 h 3034913"/>
                  <a:gd name="connsiteX4" fmla="*/ 5610 w 209886"/>
                  <a:gd name="connsiteY4" fmla="*/ 70122 h 3034913"/>
                  <a:gd name="connsiteX0" fmla="*/ 0 w 204276"/>
                  <a:gd name="connsiteY0" fmla="*/ 70122 h 3034913"/>
                  <a:gd name="connsiteX1" fmla="*/ 204276 w 204276"/>
                  <a:gd name="connsiteY1" fmla="*/ 0 h 3034913"/>
                  <a:gd name="connsiteX2" fmla="*/ 193056 w 204276"/>
                  <a:gd name="connsiteY2" fmla="*/ 3034913 h 3034913"/>
                  <a:gd name="connsiteX3" fmla="*/ 8415 w 204276"/>
                  <a:gd name="connsiteY3" fmla="*/ 2922717 h 3034913"/>
                  <a:gd name="connsiteX4" fmla="*/ 0 w 204276"/>
                  <a:gd name="connsiteY4" fmla="*/ 70122 h 3034913"/>
                  <a:gd name="connsiteX0" fmla="*/ 0 w 204276"/>
                  <a:gd name="connsiteY0" fmla="*/ 70122 h 3034913"/>
                  <a:gd name="connsiteX1" fmla="*/ 204276 w 204276"/>
                  <a:gd name="connsiteY1" fmla="*/ 0 h 3034913"/>
                  <a:gd name="connsiteX2" fmla="*/ 193056 w 204276"/>
                  <a:gd name="connsiteY2" fmla="*/ 3034913 h 3034913"/>
                  <a:gd name="connsiteX3" fmla="*/ 8415 w 204276"/>
                  <a:gd name="connsiteY3" fmla="*/ 2922717 h 3034913"/>
                  <a:gd name="connsiteX4" fmla="*/ 0 w 204276"/>
                  <a:gd name="connsiteY4" fmla="*/ 70122 h 3034913"/>
                  <a:gd name="connsiteX0" fmla="*/ 0 w 204276"/>
                  <a:gd name="connsiteY0" fmla="*/ 70122 h 3026498"/>
                  <a:gd name="connsiteX1" fmla="*/ 204276 w 204276"/>
                  <a:gd name="connsiteY1" fmla="*/ 0 h 3026498"/>
                  <a:gd name="connsiteX2" fmla="*/ 198666 w 204276"/>
                  <a:gd name="connsiteY2" fmla="*/ 3026498 h 3026498"/>
                  <a:gd name="connsiteX3" fmla="*/ 8415 w 204276"/>
                  <a:gd name="connsiteY3" fmla="*/ 2922717 h 3026498"/>
                  <a:gd name="connsiteX4" fmla="*/ 0 w 204276"/>
                  <a:gd name="connsiteY4" fmla="*/ 70122 h 3026498"/>
                  <a:gd name="connsiteX0" fmla="*/ 0 w 204276"/>
                  <a:gd name="connsiteY0" fmla="*/ 70122 h 3034624"/>
                  <a:gd name="connsiteX1" fmla="*/ 204276 w 204276"/>
                  <a:gd name="connsiteY1" fmla="*/ 0 h 3034624"/>
                  <a:gd name="connsiteX2" fmla="*/ 198666 w 204276"/>
                  <a:gd name="connsiteY2" fmla="*/ 3026498 h 3034624"/>
                  <a:gd name="connsiteX3" fmla="*/ 8415 w 204276"/>
                  <a:gd name="connsiteY3" fmla="*/ 2922717 h 3034624"/>
                  <a:gd name="connsiteX4" fmla="*/ 0 w 204276"/>
                  <a:gd name="connsiteY4" fmla="*/ 70122 h 3034624"/>
                  <a:gd name="connsiteX0" fmla="*/ 0 w 204276"/>
                  <a:gd name="connsiteY0" fmla="*/ 70122 h 3032908"/>
                  <a:gd name="connsiteX1" fmla="*/ 204276 w 204276"/>
                  <a:gd name="connsiteY1" fmla="*/ 0 h 3032908"/>
                  <a:gd name="connsiteX2" fmla="*/ 198666 w 204276"/>
                  <a:gd name="connsiteY2" fmla="*/ 3026498 h 3032908"/>
                  <a:gd name="connsiteX3" fmla="*/ 2805 w 204276"/>
                  <a:gd name="connsiteY3" fmla="*/ 2905888 h 3032908"/>
                  <a:gd name="connsiteX4" fmla="*/ 0 w 204276"/>
                  <a:gd name="connsiteY4" fmla="*/ 70122 h 3032908"/>
                  <a:gd name="connsiteX0" fmla="*/ 0 w 338911"/>
                  <a:gd name="connsiteY0" fmla="*/ 4333 h 3177487"/>
                  <a:gd name="connsiteX1" fmla="*/ 338911 w 338911"/>
                  <a:gd name="connsiteY1" fmla="*/ 144579 h 3177487"/>
                  <a:gd name="connsiteX2" fmla="*/ 333301 w 338911"/>
                  <a:gd name="connsiteY2" fmla="*/ 3171077 h 3177487"/>
                  <a:gd name="connsiteX3" fmla="*/ 137440 w 338911"/>
                  <a:gd name="connsiteY3" fmla="*/ 3050467 h 3177487"/>
                  <a:gd name="connsiteX4" fmla="*/ 0 w 338911"/>
                  <a:gd name="connsiteY4" fmla="*/ 4333 h 3177487"/>
                  <a:gd name="connsiteX0" fmla="*/ 0 w 434278"/>
                  <a:gd name="connsiteY0" fmla="*/ 14099 h 3187253"/>
                  <a:gd name="connsiteX1" fmla="*/ 434278 w 434278"/>
                  <a:gd name="connsiteY1" fmla="*/ 11295 h 3187253"/>
                  <a:gd name="connsiteX2" fmla="*/ 333301 w 434278"/>
                  <a:gd name="connsiteY2" fmla="*/ 3180843 h 3187253"/>
                  <a:gd name="connsiteX3" fmla="*/ 137440 w 434278"/>
                  <a:gd name="connsiteY3" fmla="*/ 3060233 h 3187253"/>
                  <a:gd name="connsiteX4" fmla="*/ 0 w 434278"/>
                  <a:gd name="connsiteY4" fmla="*/ 14099 h 3187253"/>
                  <a:gd name="connsiteX0" fmla="*/ 0 w 434278"/>
                  <a:gd name="connsiteY0" fmla="*/ 23525 h 3196679"/>
                  <a:gd name="connsiteX1" fmla="*/ 434278 w 434278"/>
                  <a:gd name="connsiteY1" fmla="*/ 20721 h 3196679"/>
                  <a:gd name="connsiteX2" fmla="*/ 333301 w 434278"/>
                  <a:gd name="connsiteY2" fmla="*/ 3190269 h 3196679"/>
                  <a:gd name="connsiteX3" fmla="*/ 137440 w 434278"/>
                  <a:gd name="connsiteY3" fmla="*/ 3069659 h 3196679"/>
                  <a:gd name="connsiteX4" fmla="*/ 0 w 434278"/>
                  <a:gd name="connsiteY4" fmla="*/ 23525 h 3196679"/>
                  <a:gd name="connsiteX0" fmla="*/ 0 w 434278"/>
                  <a:gd name="connsiteY0" fmla="*/ 25745 h 3198899"/>
                  <a:gd name="connsiteX1" fmla="*/ 434278 w 434278"/>
                  <a:gd name="connsiteY1" fmla="*/ 22941 h 3198899"/>
                  <a:gd name="connsiteX2" fmla="*/ 333301 w 434278"/>
                  <a:gd name="connsiteY2" fmla="*/ 3192489 h 3198899"/>
                  <a:gd name="connsiteX3" fmla="*/ 137440 w 434278"/>
                  <a:gd name="connsiteY3" fmla="*/ 3071879 h 3198899"/>
                  <a:gd name="connsiteX4" fmla="*/ 0 w 434278"/>
                  <a:gd name="connsiteY4" fmla="*/ 25745 h 3198899"/>
                  <a:gd name="connsiteX0" fmla="*/ 5610 w 439888"/>
                  <a:gd name="connsiteY0" fmla="*/ 25745 h 3197733"/>
                  <a:gd name="connsiteX1" fmla="*/ 439888 w 439888"/>
                  <a:gd name="connsiteY1" fmla="*/ 22941 h 3197733"/>
                  <a:gd name="connsiteX2" fmla="*/ 338911 w 439888"/>
                  <a:gd name="connsiteY2" fmla="*/ 3192489 h 3197733"/>
                  <a:gd name="connsiteX3" fmla="*/ 0 w 439888"/>
                  <a:gd name="connsiteY3" fmla="*/ 3055049 h 3197733"/>
                  <a:gd name="connsiteX4" fmla="*/ 5610 w 439888"/>
                  <a:gd name="connsiteY4" fmla="*/ 25745 h 3197733"/>
                  <a:gd name="connsiteX0" fmla="*/ 5610 w 439888"/>
                  <a:gd name="connsiteY0" fmla="*/ 25745 h 3196681"/>
                  <a:gd name="connsiteX1" fmla="*/ 439888 w 439888"/>
                  <a:gd name="connsiteY1" fmla="*/ 22941 h 3196681"/>
                  <a:gd name="connsiteX2" fmla="*/ 338911 w 439888"/>
                  <a:gd name="connsiteY2" fmla="*/ 3192489 h 3196681"/>
                  <a:gd name="connsiteX3" fmla="*/ 0 w 439888"/>
                  <a:gd name="connsiteY3" fmla="*/ 3032610 h 3196681"/>
                  <a:gd name="connsiteX4" fmla="*/ 5610 w 439888"/>
                  <a:gd name="connsiteY4" fmla="*/ 25745 h 3196681"/>
                  <a:gd name="connsiteX0" fmla="*/ 5610 w 439888"/>
                  <a:gd name="connsiteY0" fmla="*/ 25745 h 3088497"/>
                  <a:gd name="connsiteX1" fmla="*/ 439888 w 439888"/>
                  <a:gd name="connsiteY1" fmla="*/ 22941 h 3088497"/>
                  <a:gd name="connsiteX2" fmla="*/ 431473 w 439888"/>
                  <a:gd name="connsiteY2" fmla="*/ 3049438 h 3088497"/>
                  <a:gd name="connsiteX3" fmla="*/ 0 w 439888"/>
                  <a:gd name="connsiteY3" fmla="*/ 3032610 h 3088497"/>
                  <a:gd name="connsiteX4" fmla="*/ 5610 w 439888"/>
                  <a:gd name="connsiteY4" fmla="*/ 25745 h 3088497"/>
                  <a:gd name="connsiteX0" fmla="*/ 5610 w 439888"/>
                  <a:gd name="connsiteY0" fmla="*/ 25745 h 3107368"/>
                  <a:gd name="connsiteX1" fmla="*/ 439888 w 439888"/>
                  <a:gd name="connsiteY1" fmla="*/ 22941 h 3107368"/>
                  <a:gd name="connsiteX2" fmla="*/ 431473 w 439888"/>
                  <a:gd name="connsiteY2" fmla="*/ 3049438 h 3107368"/>
                  <a:gd name="connsiteX3" fmla="*/ 0 w 439888"/>
                  <a:gd name="connsiteY3" fmla="*/ 3032610 h 3107368"/>
                  <a:gd name="connsiteX4" fmla="*/ 5610 w 439888"/>
                  <a:gd name="connsiteY4" fmla="*/ 25745 h 3107368"/>
                  <a:gd name="connsiteX0" fmla="*/ 5610 w 439888"/>
                  <a:gd name="connsiteY0" fmla="*/ 25745 h 3105359"/>
                  <a:gd name="connsiteX1" fmla="*/ 439888 w 439888"/>
                  <a:gd name="connsiteY1" fmla="*/ 22941 h 3105359"/>
                  <a:gd name="connsiteX2" fmla="*/ 431473 w 439888"/>
                  <a:gd name="connsiteY2" fmla="*/ 3049438 h 3105359"/>
                  <a:gd name="connsiteX3" fmla="*/ 0 w 439888"/>
                  <a:gd name="connsiteY3" fmla="*/ 3032610 h 3105359"/>
                  <a:gd name="connsiteX4" fmla="*/ 5610 w 439888"/>
                  <a:gd name="connsiteY4" fmla="*/ 25745 h 3105359"/>
                  <a:gd name="connsiteX0" fmla="*/ 5610 w 439888"/>
                  <a:gd name="connsiteY0" fmla="*/ 25745 h 3100979"/>
                  <a:gd name="connsiteX1" fmla="*/ 439888 w 439888"/>
                  <a:gd name="connsiteY1" fmla="*/ 22941 h 3100979"/>
                  <a:gd name="connsiteX2" fmla="*/ 425863 w 439888"/>
                  <a:gd name="connsiteY2" fmla="*/ 3041023 h 3100979"/>
                  <a:gd name="connsiteX3" fmla="*/ 0 w 439888"/>
                  <a:gd name="connsiteY3" fmla="*/ 3032610 h 3100979"/>
                  <a:gd name="connsiteX4" fmla="*/ 5610 w 439888"/>
                  <a:gd name="connsiteY4" fmla="*/ 25745 h 3100979"/>
                  <a:gd name="connsiteX0" fmla="*/ 5610 w 439888"/>
                  <a:gd name="connsiteY0" fmla="*/ 25745 h 3108549"/>
                  <a:gd name="connsiteX1" fmla="*/ 439888 w 439888"/>
                  <a:gd name="connsiteY1" fmla="*/ 22941 h 3108549"/>
                  <a:gd name="connsiteX2" fmla="*/ 425863 w 439888"/>
                  <a:gd name="connsiteY2" fmla="*/ 3041023 h 3108549"/>
                  <a:gd name="connsiteX3" fmla="*/ 0 w 439888"/>
                  <a:gd name="connsiteY3" fmla="*/ 3032610 h 3108549"/>
                  <a:gd name="connsiteX4" fmla="*/ 5610 w 439888"/>
                  <a:gd name="connsiteY4" fmla="*/ 25745 h 3108549"/>
                  <a:gd name="connsiteX0" fmla="*/ 5610 w 439888"/>
                  <a:gd name="connsiteY0" fmla="*/ 25745 h 3108549"/>
                  <a:gd name="connsiteX1" fmla="*/ 439888 w 439888"/>
                  <a:gd name="connsiteY1" fmla="*/ 22941 h 3108549"/>
                  <a:gd name="connsiteX2" fmla="*/ 425863 w 439888"/>
                  <a:gd name="connsiteY2" fmla="*/ 3041023 h 3108549"/>
                  <a:gd name="connsiteX3" fmla="*/ 0 w 439888"/>
                  <a:gd name="connsiteY3" fmla="*/ 3032610 h 3108549"/>
                  <a:gd name="connsiteX4" fmla="*/ 5610 w 439888"/>
                  <a:gd name="connsiteY4" fmla="*/ 25745 h 3108549"/>
                  <a:gd name="connsiteX0" fmla="*/ 5610 w 439888"/>
                  <a:gd name="connsiteY0" fmla="*/ 25745 h 3109657"/>
                  <a:gd name="connsiteX1" fmla="*/ 439888 w 439888"/>
                  <a:gd name="connsiteY1" fmla="*/ 22941 h 3109657"/>
                  <a:gd name="connsiteX2" fmla="*/ 425863 w 439888"/>
                  <a:gd name="connsiteY2" fmla="*/ 3041023 h 3109657"/>
                  <a:gd name="connsiteX3" fmla="*/ 0 w 439888"/>
                  <a:gd name="connsiteY3" fmla="*/ 3032610 h 3109657"/>
                  <a:gd name="connsiteX4" fmla="*/ 5610 w 439888"/>
                  <a:gd name="connsiteY4" fmla="*/ 25745 h 3109657"/>
                  <a:gd name="connsiteX0" fmla="*/ 5610 w 439888"/>
                  <a:gd name="connsiteY0" fmla="*/ 25745 h 3103784"/>
                  <a:gd name="connsiteX1" fmla="*/ 439888 w 439888"/>
                  <a:gd name="connsiteY1" fmla="*/ 22941 h 3103784"/>
                  <a:gd name="connsiteX2" fmla="*/ 425863 w 439888"/>
                  <a:gd name="connsiteY2" fmla="*/ 3029803 h 3103784"/>
                  <a:gd name="connsiteX3" fmla="*/ 0 w 439888"/>
                  <a:gd name="connsiteY3" fmla="*/ 3032610 h 3103784"/>
                  <a:gd name="connsiteX4" fmla="*/ 5610 w 439888"/>
                  <a:gd name="connsiteY4" fmla="*/ 25745 h 3103784"/>
                  <a:gd name="connsiteX0" fmla="*/ 5610 w 439888"/>
                  <a:gd name="connsiteY0" fmla="*/ 25745 h 3111331"/>
                  <a:gd name="connsiteX1" fmla="*/ 439888 w 439888"/>
                  <a:gd name="connsiteY1" fmla="*/ 22941 h 3111331"/>
                  <a:gd name="connsiteX2" fmla="*/ 425863 w 439888"/>
                  <a:gd name="connsiteY2" fmla="*/ 3029803 h 3111331"/>
                  <a:gd name="connsiteX3" fmla="*/ 0 w 439888"/>
                  <a:gd name="connsiteY3" fmla="*/ 3032610 h 3111331"/>
                  <a:gd name="connsiteX4" fmla="*/ 5610 w 439888"/>
                  <a:gd name="connsiteY4" fmla="*/ 25745 h 3111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8" h="3111331">
                    <a:moveTo>
                      <a:pt x="5610" y="25745"/>
                    </a:moveTo>
                    <a:cubicBezTo>
                      <a:pt x="75572" y="-14459"/>
                      <a:pt x="336267" y="-1369"/>
                      <a:pt x="439888" y="22941"/>
                    </a:cubicBezTo>
                    <a:lnTo>
                      <a:pt x="425863" y="3029803"/>
                    </a:lnTo>
                    <a:cubicBezTo>
                      <a:pt x="282973" y="3149478"/>
                      <a:pt x="58741" y="3126108"/>
                      <a:pt x="0" y="3032610"/>
                    </a:cubicBezTo>
                    <a:lnTo>
                      <a:pt x="5610" y="25745"/>
                    </a:lnTo>
                    <a:close/>
                  </a:path>
                </a:pathLst>
              </a:custGeom>
              <a:gradFill>
                <a:gsLst>
                  <a:gs pos="97917">
                    <a:srgbClr val="FF0000"/>
                  </a:gs>
                  <a:gs pos="0">
                    <a:srgbClr val="FF0000"/>
                  </a:gs>
                  <a:gs pos="49000">
                    <a:srgbClr val="A20000"/>
                  </a:gs>
                </a:gsLst>
                <a:lin ang="108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latinLnBrk="0">
                  <a:defRPr/>
                </a:pPr>
                <a:endParaRPr lang="en-US" sz="1350" i="1" dirty="0">
                  <a:solidFill>
                    <a:prstClr val="white"/>
                  </a:solidFill>
                  <a:latin typeface="Arial"/>
                  <a:cs typeface="Arial"/>
                </a:endParaRPr>
              </a:p>
            </p:txBody>
          </p:sp>
          <p:sp>
            <p:nvSpPr>
              <p:cNvPr id="70" name="Rectangle 4">
                <a:extLst>
                  <a:ext uri="{FF2B5EF4-FFF2-40B4-BE49-F238E27FC236}">
                    <a16:creationId xmlns:a16="http://schemas.microsoft.com/office/drawing/2014/main" id="{FA5AD2BA-FAA2-4A97-9F9E-1EAB1E08120F}"/>
                  </a:ext>
                </a:extLst>
              </p:cNvPr>
              <p:cNvSpPr/>
              <p:nvPr/>
            </p:nvSpPr>
            <p:spPr>
              <a:xfrm flipH="1">
                <a:off x="4541357" y="1841886"/>
                <a:ext cx="209885" cy="3036464"/>
              </a:xfrm>
              <a:custGeom>
                <a:avLst/>
                <a:gdLst>
                  <a:gd name="connsiteX0" fmla="*/ 0 w 198666"/>
                  <a:gd name="connsiteY0" fmla="*/ 0 h 2956376"/>
                  <a:gd name="connsiteX1" fmla="*/ 198666 w 198666"/>
                  <a:gd name="connsiteY1" fmla="*/ 0 h 2956376"/>
                  <a:gd name="connsiteX2" fmla="*/ 198666 w 198666"/>
                  <a:gd name="connsiteY2" fmla="*/ 2956376 h 2956376"/>
                  <a:gd name="connsiteX3" fmla="*/ 0 w 198666"/>
                  <a:gd name="connsiteY3" fmla="*/ 2956376 h 2956376"/>
                  <a:gd name="connsiteX4" fmla="*/ 0 w 198666"/>
                  <a:gd name="connsiteY4" fmla="*/ 0 h 2956376"/>
                  <a:gd name="connsiteX0" fmla="*/ 0 w 209886"/>
                  <a:gd name="connsiteY0" fmla="*/ 78537 h 3034913"/>
                  <a:gd name="connsiteX1" fmla="*/ 209886 w 209886"/>
                  <a:gd name="connsiteY1" fmla="*/ 0 h 3034913"/>
                  <a:gd name="connsiteX2" fmla="*/ 198666 w 209886"/>
                  <a:gd name="connsiteY2" fmla="*/ 3034913 h 3034913"/>
                  <a:gd name="connsiteX3" fmla="*/ 0 w 209886"/>
                  <a:gd name="connsiteY3" fmla="*/ 3034913 h 3034913"/>
                  <a:gd name="connsiteX4" fmla="*/ 0 w 209886"/>
                  <a:gd name="connsiteY4" fmla="*/ 78537 h 3034913"/>
                  <a:gd name="connsiteX0" fmla="*/ 0 w 209886"/>
                  <a:gd name="connsiteY0" fmla="*/ 78537 h 3034913"/>
                  <a:gd name="connsiteX1" fmla="*/ 209886 w 209886"/>
                  <a:gd name="connsiteY1" fmla="*/ 0 h 3034913"/>
                  <a:gd name="connsiteX2" fmla="*/ 198666 w 209886"/>
                  <a:gd name="connsiteY2" fmla="*/ 3034913 h 3034913"/>
                  <a:gd name="connsiteX3" fmla="*/ 0 w 209886"/>
                  <a:gd name="connsiteY3" fmla="*/ 3034913 h 3034913"/>
                  <a:gd name="connsiteX4" fmla="*/ 0 w 209886"/>
                  <a:gd name="connsiteY4" fmla="*/ 78537 h 3034913"/>
                  <a:gd name="connsiteX0" fmla="*/ 5610 w 209886"/>
                  <a:gd name="connsiteY0" fmla="*/ 70122 h 3034913"/>
                  <a:gd name="connsiteX1" fmla="*/ 209886 w 209886"/>
                  <a:gd name="connsiteY1" fmla="*/ 0 h 3034913"/>
                  <a:gd name="connsiteX2" fmla="*/ 198666 w 209886"/>
                  <a:gd name="connsiteY2" fmla="*/ 3034913 h 3034913"/>
                  <a:gd name="connsiteX3" fmla="*/ 0 w 209886"/>
                  <a:gd name="connsiteY3" fmla="*/ 3034913 h 3034913"/>
                  <a:gd name="connsiteX4" fmla="*/ 5610 w 209886"/>
                  <a:gd name="connsiteY4" fmla="*/ 70122 h 3034913"/>
                  <a:gd name="connsiteX0" fmla="*/ 5610 w 209886"/>
                  <a:gd name="connsiteY0" fmla="*/ 70122 h 3034913"/>
                  <a:gd name="connsiteX1" fmla="*/ 209886 w 209886"/>
                  <a:gd name="connsiteY1" fmla="*/ 0 h 3034913"/>
                  <a:gd name="connsiteX2" fmla="*/ 198666 w 209886"/>
                  <a:gd name="connsiteY2" fmla="*/ 3034913 h 3034913"/>
                  <a:gd name="connsiteX3" fmla="*/ 0 w 209886"/>
                  <a:gd name="connsiteY3" fmla="*/ 3034913 h 3034913"/>
                  <a:gd name="connsiteX4" fmla="*/ 5610 w 209886"/>
                  <a:gd name="connsiteY4" fmla="*/ 70122 h 3034913"/>
                  <a:gd name="connsiteX0" fmla="*/ 0 w 204276"/>
                  <a:gd name="connsiteY0" fmla="*/ 70122 h 3034913"/>
                  <a:gd name="connsiteX1" fmla="*/ 204276 w 204276"/>
                  <a:gd name="connsiteY1" fmla="*/ 0 h 3034913"/>
                  <a:gd name="connsiteX2" fmla="*/ 193056 w 204276"/>
                  <a:gd name="connsiteY2" fmla="*/ 3034913 h 3034913"/>
                  <a:gd name="connsiteX3" fmla="*/ 8415 w 204276"/>
                  <a:gd name="connsiteY3" fmla="*/ 2922717 h 3034913"/>
                  <a:gd name="connsiteX4" fmla="*/ 0 w 204276"/>
                  <a:gd name="connsiteY4" fmla="*/ 70122 h 3034913"/>
                  <a:gd name="connsiteX0" fmla="*/ 0 w 204276"/>
                  <a:gd name="connsiteY0" fmla="*/ 70122 h 3034913"/>
                  <a:gd name="connsiteX1" fmla="*/ 204276 w 204276"/>
                  <a:gd name="connsiteY1" fmla="*/ 0 h 3034913"/>
                  <a:gd name="connsiteX2" fmla="*/ 193056 w 204276"/>
                  <a:gd name="connsiteY2" fmla="*/ 3034913 h 3034913"/>
                  <a:gd name="connsiteX3" fmla="*/ 8415 w 204276"/>
                  <a:gd name="connsiteY3" fmla="*/ 2922717 h 3034913"/>
                  <a:gd name="connsiteX4" fmla="*/ 0 w 204276"/>
                  <a:gd name="connsiteY4" fmla="*/ 70122 h 3034913"/>
                  <a:gd name="connsiteX0" fmla="*/ 0 w 204276"/>
                  <a:gd name="connsiteY0" fmla="*/ 70122 h 3026498"/>
                  <a:gd name="connsiteX1" fmla="*/ 204276 w 204276"/>
                  <a:gd name="connsiteY1" fmla="*/ 0 h 3026498"/>
                  <a:gd name="connsiteX2" fmla="*/ 198666 w 204276"/>
                  <a:gd name="connsiteY2" fmla="*/ 3026498 h 3026498"/>
                  <a:gd name="connsiteX3" fmla="*/ 8415 w 204276"/>
                  <a:gd name="connsiteY3" fmla="*/ 2922717 h 3026498"/>
                  <a:gd name="connsiteX4" fmla="*/ 0 w 204276"/>
                  <a:gd name="connsiteY4" fmla="*/ 70122 h 3026498"/>
                  <a:gd name="connsiteX0" fmla="*/ 0 w 204276"/>
                  <a:gd name="connsiteY0" fmla="*/ 70122 h 3034624"/>
                  <a:gd name="connsiteX1" fmla="*/ 204276 w 204276"/>
                  <a:gd name="connsiteY1" fmla="*/ 0 h 3034624"/>
                  <a:gd name="connsiteX2" fmla="*/ 198666 w 204276"/>
                  <a:gd name="connsiteY2" fmla="*/ 3026498 h 3034624"/>
                  <a:gd name="connsiteX3" fmla="*/ 8415 w 204276"/>
                  <a:gd name="connsiteY3" fmla="*/ 2922717 h 3034624"/>
                  <a:gd name="connsiteX4" fmla="*/ 0 w 204276"/>
                  <a:gd name="connsiteY4" fmla="*/ 70122 h 3034624"/>
                  <a:gd name="connsiteX0" fmla="*/ 0 w 204276"/>
                  <a:gd name="connsiteY0" fmla="*/ 70122 h 3032908"/>
                  <a:gd name="connsiteX1" fmla="*/ 204276 w 204276"/>
                  <a:gd name="connsiteY1" fmla="*/ 0 h 3032908"/>
                  <a:gd name="connsiteX2" fmla="*/ 198666 w 204276"/>
                  <a:gd name="connsiteY2" fmla="*/ 3026498 h 3032908"/>
                  <a:gd name="connsiteX3" fmla="*/ 2805 w 204276"/>
                  <a:gd name="connsiteY3" fmla="*/ 2905888 h 3032908"/>
                  <a:gd name="connsiteX4" fmla="*/ 0 w 204276"/>
                  <a:gd name="connsiteY4" fmla="*/ 70122 h 3032908"/>
                  <a:gd name="connsiteX0" fmla="*/ 0 w 204276"/>
                  <a:gd name="connsiteY0" fmla="*/ 70122 h 3010546"/>
                  <a:gd name="connsiteX1" fmla="*/ 204276 w 204276"/>
                  <a:gd name="connsiteY1" fmla="*/ 0 h 3010546"/>
                  <a:gd name="connsiteX2" fmla="*/ 195861 w 204276"/>
                  <a:gd name="connsiteY2" fmla="*/ 3001254 h 3010546"/>
                  <a:gd name="connsiteX3" fmla="*/ 2805 w 204276"/>
                  <a:gd name="connsiteY3" fmla="*/ 2905888 h 3010546"/>
                  <a:gd name="connsiteX4" fmla="*/ 0 w 204276"/>
                  <a:gd name="connsiteY4" fmla="*/ 70122 h 3010546"/>
                  <a:gd name="connsiteX0" fmla="*/ 0 w 204276"/>
                  <a:gd name="connsiteY0" fmla="*/ 70122 h 3032401"/>
                  <a:gd name="connsiteX1" fmla="*/ 204276 w 204276"/>
                  <a:gd name="connsiteY1" fmla="*/ 0 h 3032401"/>
                  <a:gd name="connsiteX2" fmla="*/ 195861 w 204276"/>
                  <a:gd name="connsiteY2" fmla="*/ 3001254 h 3032401"/>
                  <a:gd name="connsiteX3" fmla="*/ 2805 w 204276"/>
                  <a:gd name="connsiteY3" fmla="*/ 2905888 h 3032401"/>
                  <a:gd name="connsiteX4" fmla="*/ 0 w 204276"/>
                  <a:gd name="connsiteY4" fmla="*/ 70122 h 3032401"/>
                  <a:gd name="connsiteX0" fmla="*/ 0 w 204276"/>
                  <a:gd name="connsiteY0" fmla="*/ 70122 h 3036214"/>
                  <a:gd name="connsiteX1" fmla="*/ 204276 w 204276"/>
                  <a:gd name="connsiteY1" fmla="*/ 0 h 3036214"/>
                  <a:gd name="connsiteX2" fmla="*/ 195861 w 204276"/>
                  <a:gd name="connsiteY2" fmla="*/ 3001254 h 3036214"/>
                  <a:gd name="connsiteX3" fmla="*/ 2805 w 204276"/>
                  <a:gd name="connsiteY3" fmla="*/ 2905888 h 3036214"/>
                  <a:gd name="connsiteX4" fmla="*/ 0 w 204276"/>
                  <a:gd name="connsiteY4" fmla="*/ 70122 h 3036214"/>
                  <a:gd name="connsiteX0" fmla="*/ 0 w 195861"/>
                  <a:gd name="connsiteY0" fmla="*/ 72927 h 3039019"/>
                  <a:gd name="connsiteX1" fmla="*/ 179031 w 195861"/>
                  <a:gd name="connsiteY1" fmla="*/ 0 h 3039019"/>
                  <a:gd name="connsiteX2" fmla="*/ 195861 w 195861"/>
                  <a:gd name="connsiteY2" fmla="*/ 3004059 h 3039019"/>
                  <a:gd name="connsiteX3" fmla="*/ 2805 w 195861"/>
                  <a:gd name="connsiteY3" fmla="*/ 2908693 h 3039019"/>
                  <a:gd name="connsiteX4" fmla="*/ 0 w 195861"/>
                  <a:gd name="connsiteY4" fmla="*/ 72927 h 3039019"/>
                  <a:gd name="connsiteX0" fmla="*/ 0 w 209885"/>
                  <a:gd name="connsiteY0" fmla="*/ 72927 h 3039019"/>
                  <a:gd name="connsiteX1" fmla="*/ 193055 w 209885"/>
                  <a:gd name="connsiteY1" fmla="*/ 0 h 3039019"/>
                  <a:gd name="connsiteX2" fmla="*/ 209885 w 209885"/>
                  <a:gd name="connsiteY2" fmla="*/ 3004059 h 3039019"/>
                  <a:gd name="connsiteX3" fmla="*/ 16829 w 209885"/>
                  <a:gd name="connsiteY3" fmla="*/ 2908693 h 3039019"/>
                  <a:gd name="connsiteX4" fmla="*/ 0 w 209885"/>
                  <a:gd name="connsiteY4" fmla="*/ 72927 h 3039019"/>
                  <a:gd name="connsiteX0" fmla="*/ 0 w 209885"/>
                  <a:gd name="connsiteY0" fmla="*/ 72927 h 3036464"/>
                  <a:gd name="connsiteX1" fmla="*/ 193055 w 209885"/>
                  <a:gd name="connsiteY1" fmla="*/ 0 h 3036464"/>
                  <a:gd name="connsiteX2" fmla="*/ 209885 w 209885"/>
                  <a:gd name="connsiteY2" fmla="*/ 3004059 h 3036464"/>
                  <a:gd name="connsiteX3" fmla="*/ 14024 w 209885"/>
                  <a:gd name="connsiteY3" fmla="*/ 2897474 h 3036464"/>
                  <a:gd name="connsiteX4" fmla="*/ 0 w 209885"/>
                  <a:gd name="connsiteY4" fmla="*/ 72927 h 3036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885" h="3036464">
                    <a:moveTo>
                      <a:pt x="0" y="72927"/>
                    </a:moveTo>
                    <a:cubicBezTo>
                      <a:pt x="58743" y="38333"/>
                      <a:pt x="120288" y="9349"/>
                      <a:pt x="193055" y="0"/>
                    </a:cubicBezTo>
                    <a:lnTo>
                      <a:pt x="209885" y="3004059"/>
                    </a:lnTo>
                    <a:cubicBezTo>
                      <a:pt x="103459" y="3078856"/>
                      <a:pt x="19472" y="3016215"/>
                      <a:pt x="14024" y="2897474"/>
                    </a:cubicBezTo>
                    <a:cubicBezTo>
                      <a:pt x="8414" y="1952219"/>
                      <a:pt x="5610" y="1018182"/>
                      <a:pt x="0" y="72927"/>
                    </a:cubicBezTo>
                    <a:close/>
                  </a:path>
                </a:pathLst>
              </a:custGeom>
              <a:gradFill>
                <a:gsLst>
                  <a:gs pos="98000">
                    <a:srgbClr val="FF0000"/>
                  </a:gs>
                  <a:gs pos="3000">
                    <a:srgbClr val="A20000"/>
                  </a:gs>
                </a:gsLst>
                <a:lin ang="10800000" scaled="1"/>
              </a:gradFill>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latinLnBrk="0">
                  <a:defRPr/>
                </a:pPr>
                <a:endParaRPr lang="en-US" sz="1350" i="1" dirty="0">
                  <a:solidFill>
                    <a:prstClr val="white"/>
                  </a:solidFill>
                  <a:latin typeface="Arial"/>
                  <a:cs typeface="Arial"/>
                </a:endParaRPr>
              </a:p>
            </p:txBody>
          </p:sp>
          <p:sp>
            <p:nvSpPr>
              <p:cNvPr id="71" name="Rectangle 10">
                <a:extLst>
                  <a:ext uri="{FF2B5EF4-FFF2-40B4-BE49-F238E27FC236}">
                    <a16:creationId xmlns:a16="http://schemas.microsoft.com/office/drawing/2014/main" id="{58A56417-658D-4D67-900F-196A4C78EFBC}"/>
                  </a:ext>
                </a:extLst>
              </p:cNvPr>
              <p:cNvSpPr/>
              <p:nvPr/>
            </p:nvSpPr>
            <p:spPr>
              <a:xfrm>
                <a:off x="3925061" y="4764880"/>
                <a:ext cx="812234" cy="1217867"/>
              </a:xfrm>
              <a:custGeom>
                <a:avLst/>
                <a:gdLst>
                  <a:gd name="connsiteX0" fmla="*/ 0 w 824141"/>
                  <a:gd name="connsiteY0" fmla="*/ 0 h 1219200"/>
                  <a:gd name="connsiteX1" fmla="*/ 824141 w 824141"/>
                  <a:gd name="connsiteY1" fmla="*/ 0 h 1219200"/>
                  <a:gd name="connsiteX2" fmla="*/ 824141 w 824141"/>
                  <a:gd name="connsiteY2" fmla="*/ 1219200 h 1219200"/>
                  <a:gd name="connsiteX3" fmla="*/ 0 w 824141"/>
                  <a:gd name="connsiteY3" fmla="*/ 1219200 h 1219200"/>
                  <a:gd name="connsiteX4" fmla="*/ 0 w 824141"/>
                  <a:gd name="connsiteY4" fmla="*/ 0 h 1219200"/>
                  <a:gd name="connsiteX0" fmla="*/ 0 w 824141"/>
                  <a:gd name="connsiteY0" fmla="*/ 0 h 1245394"/>
                  <a:gd name="connsiteX1" fmla="*/ 824141 w 824141"/>
                  <a:gd name="connsiteY1" fmla="*/ 26194 h 1245394"/>
                  <a:gd name="connsiteX2" fmla="*/ 824141 w 824141"/>
                  <a:gd name="connsiteY2" fmla="*/ 1245394 h 1245394"/>
                  <a:gd name="connsiteX3" fmla="*/ 0 w 824141"/>
                  <a:gd name="connsiteY3" fmla="*/ 1245394 h 1245394"/>
                  <a:gd name="connsiteX4" fmla="*/ 0 w 824141"/>
                  <a:gd name="connsiteY4" fmla="*/ 0 h 1245394"/>
                  <a:gd name="connsiteX0" fmla="*/ 0 w 824141"/>
                  <a:gd name="connsiteY0" fmla="*/ 0 h 1245394"/>
                  <a:gd name="connsiteX1" fmla="*/ 313565 w 824141"/>
                  <a:gd name="connsiteY1" fmla="*/ 7144 h 1245394"/>
                  <a:gd name="connsiteX2" fmla="*/ 824141 w 824141"/>
                  <a:gd name="connsiteY2" fmla="*/ 26194 h 1245394"/>
                  <a:gd name="connsiteX3" fmla="*/ 824141 w 824141"/>
                  <a:gd name="connsiteY3" fmla="*/ 1245394 h 1245394"/>
                  <a:gd name="connsiteX4" fmla="*/ 0 w 824141"/>
                  <a:gd name="connsiteY4" fmla="*/ 1245394 h 1245394"/>
                  <a:gd name="connsiteX5" fmla="*/ 0 w 824141"/>
                  <a:gd name="connsiteY5" fmla="*/ 0 h 1245394"/>
                  <a:gd name="connsiteX0" fmla="*/ 0 w 824141"/>
                  <a:gd name="connsiteY0" fmla="*/ 0 h 1245394"/>
                  <a:gd name="connsiteX1" fmla="*/ 313565 w 824141"/>
                  <a:gd name="connsiteY1" fmla="*/ 7144 h 1245394"/>
                  <a:gd name="connsiteX2" fmla="*/ 577884 w 824141"/>
                  <a:gd name="connsiteY2" fmla="*/ 14288 h 1245394"/>
                  <a:gd name="connsiteX3" fmla="*/ 824141 w 824141"/>
                  <a:gd name="connsiteY3" fmla="*/ 26194 h 1245394"/>
                  <a:gd name="connsiteX4" fmla="*/ 824141 w 824141"/>
                  <a:gd name="connsiteY4" fmla="*/ 1245394 h 1245394"/>
                  <a:gd name="connsiteX5" fmla="*/ 0 w 824141"/>
                  <a:gd name="connsiteY5" fmla="*/ 1245394 h 1245394"/>
                  <a:gd name="connsiteX6" fmla="*/ 0 w 824141"/>
                  <a:gd name="connsiteY6" fmla="*/ 0 h 1245394"/>
                  <a:gd name="connsiteX0" fmla="*/ 0 w 824141"/>
                  <a:gd name="connsiteY0" fmla="*/ 0 h 1245394"/>
                  <a:gd name="connsiteX1" fmla="*/ 313565 w 824141"/>
                  <a:gd name="connsiteY1" fmla="*/ 7144 h 1245394"/>
                  <a:gd name="connsiteX2" fmla="*/ 623127 w 824141"/>
                  <a:gd name="connsiteY2" fmla="*/ 73819 h 1245394"/>
                  <a:gd name="connsiteX3" fmla="*/ 824141 w 824141"/>
                  <a:gd name="connsiteY3" fmla="*/ 26194 h 1245394"/>
                  <a:gd name="connsiteX4" fmla="*/ 824141 w 824141"/>
                  <a:gd name="connsiteY4" fmla="*/ 1245394 h 1245394"/>
                  <a:gd name="connsiteX5" fmla="*/ 0 w 824141"/>
                  <a:gd name="connsiteY5" fmla="*/ 1245394 h 1245394"/>
                  <a:gd name="connsiteX6" fmla="*/ 0 w 824141"/>
                  <a:gd name="connsiteY6" fmla="*/ 0 h 1245394"/>
                  <a:gd name="connsiteX0" fmla="*/ 0 w 824141"/>
                  <a:gd name="connsiteY0" fmla="*/ 0 h 1245394"/>
                  <a:gd name="connsiteX1" fmla="*/ 313565 w 824141"/>
                  <a:gd name="connsiteY1" fmla="*/ 7144 h 1245394"/>
                  <a:gd name="connsiteX2" fmla="*/ 623127 w 824141"/>
                  <a:gd name="connsiteY2" fmla="*/ 73819 h 1245394"/>
                  <a:gd name="connsiteX3" fmla="*/ 819378 w 824141"/>
                  <a:gd name="connsiteY3" fmla="*/ 14287 h 1245394"/>
                  <a:gd name="connsiteX4" fmla="*/ 824141 w 824141"/>
                  <a:gd name="connsiteY4" fmla="*/ 1245394 h 1245394"/>
                  <a:gd name="connsiteX5" fmla="*/ 0 w 824141"/>
                  <a:gd name="connsiteY5" fmla="*/ 1245394 h 1245394"/>
                  <a:gd name="connsiteX6" fmla="*/ 0 w 824141"/>
                  <a:gd name="connsiteY6" fmla="*/ 0 h 1245394"/>
                  <a:gd name="connsiteX0" fmla="*/ 0 w 824141"/>
                  <a:gd name="connsiteY0" fmla="*/ 0 h 1245394"/>
                  <a:gd name="connsiteX1" fmla="*/ 189740 w 824141"/>
                  <a:gd name="connsiteY1" fmla="*/ 73819 h 1245394"/>
                  <a:gd name="connsiteX2" fmla="*/ 623127 w 824141"/>
                  <a:gd name="connsiteY2" fmla="*/ 73819 h 1245394"/>
                  <a:gd name="connsiteX3" fmla="*/ 819378 w 824141"/>
                  <a:gd name="connsiteY3" fmla="*/ 14287 h 1245394"/>
                  <a:gd name="connsiteX4" fmla="*/ 824141 w 824141"/>
                  <a:gd name="connsiteY4" fmla="*/ 1245394 h 1245394"/>
                  <a:gd name="connsiteX5" fmla="*/ 0 w 824141"/>
                  <a:gd name="connsiteY5" fmla="*/ 1245394 h 1245394"/>
                  <a:gd name="connsiteX6" fmla="*/ 0 w 824141"/>
                  <a:gd name="connsiteY6" fmla="*/ 0 h 1245394"/>
                  <a:gd name="connsiteX0" fmla="*/ 0 w 824141"/>
                  <a:gd name="connsiteY0" fmla="*/ 0 h 1245394"/>
                  <a:gd name="connsiteX1" fmla="*/ 189740 w 824141"/>
                  <a:gd name="connsiteY1" fmla="*/ 73819 h 1245394"/>
                  <a:gd name="connsiteX2" fmla="*/ 623127 w 824141"/>
                  <a:gd name="connsiteY2" fmla="*/ 73819 h 1245394"/>
                  <a:gd name="connsiteX3" fmla="*/ 819378 w 824141"/>
                  <a:gd name="connsiteY3" fmla="*/ 14287 h 1245394"/>
                  <a:gd name="connsiteX4" fmla="*/ 824141 w 824141"/>
                  <a:gd name="connsiteY4" fmla="*/ 1245394 h 1245394"/>
                  <a:gd name="connsiteX5" fmla="*/ 0 w 824141"/>
                  <a:gd name="connsiteY5" fmla="*/ 1245394 h 1245394"/>
                  <a:gd name="connsiteX6" fmla="*/ 0 w 824141"/>
                  <a:gd name="connsiteY6" fmla="*/ 0 h 1245394"/>
                  <a:gd name="connsiteX0" fmla="*/ 0 w 824141"/>
                  <a:gd name="connsiteY0" fmla="*/ 0 h 1245394"/>
                  <a:gd name="connsiteX1" fmla="*/ 189740 w 824141"/>
                  <a:gd name="connsiteY1" fmla="*/ 73819 h 1245394"/>
                  <a:gd name="connsiteX2" fmla="*/ 623127 w 824141"/>
                  <a:gd name="connsiteY2" fmla="*/ 73819 h 1245394"/>
                  <a:gd name="connsiteX3" fmla="*/ 819378 w 824141"/>
                  <a:gd name="connsiteY3" fmla="*/ 14287 h 1245394"/>
                  <a:gd name="connsiteX4" fmla="*/ 824141 w 824141"/>
                  <a:gd name="connsiteY4" fmla="*/ 1245394 h 1245394"/>
                  <a:gd name="connsiteX5" fmla="*/ 0 w 824141"/>
                  <a:gd name="connsiteY5" fmla="*/ 1245394 h 1245394"/>
                  <a:gd name="connsiteX6" fmla="*/ 0 w 824141"/>
                  <a:gd name="connsiteY6" fmla="*/ 0 h 1245394"/>
                  <a:gd name="connsiteX0" fmla="*/ 0 w 824141"/>
                  <a:gd name="connsiteY0" fmla="*/ 0 h 1245394"/>
                  <a:gd name="connsiteX1" fmla="*/ 189740 w 824141"/>
                  <a:gd name="connsiteY1" fmla="*/ 73819 h 1245394"/>
                  <a:gd name="connsiteX2" fmla="*/ 623127 w 824141"/>
                  <a:gd name="connsiteY2" fmla="*/ 73819 h 1245394"/>
                  <a:gd name="connsiteX3" fmla="*/ 819378 w 824141"/>
                  <a:gd name="connsiteY3" fmla="*/ 14287 h 1245394"/>
                  <a:gd name="connsiteX4" fmla="*/ 824141 w 824141"/>
                  <a:gd name="connsiteY4" fmla="*/ 1245394 h 1245394"/>
                  <a:gd name="connsiteX5" fmla="*/ 0 w 824141"/>
                  <a:gd name="connsiteY5" fmla="*/ 1245394 h 1245394"/>
                  <a:gd name="connsiteX6" fmla="*/ 0 w 824141"/>
                  <a:gd name="connsiteY6" fmla="*/ 0 h 1245394"/>
                  <a:gd name="connsiteX0" fmla="*/ 0 w 824141"/>
                  <a:gd name="connsiteY0" fmla="*/ 0 h 1245394"/>
                  <a:gd name="connsiteX1" fmla="*/ 189740 w 824141"/>
                  <a:gd name="connsiteY1" fmla="*/ 73819 h 1245394"/>
                  <a:gd name="connsiteX2" fmla="*/ 623127 w 824141"/>
                  <a:gd name="connsiteY2" fmla="*/ 73819 h 1245394"/>
                  <a:gd name="connsiteX3" fmla="*/ 819378 w 824141"/>
                  <a:gd name="connsiteY3" fmla="*/ 14287 h 1245394"/>
                  <a:gd name="connsiteX4" fmla="*/ 824141 w 824141"/>
                  <a:gd name="connsiteY4" fmla="*/ 1245394 h 1245394"/>
                  <a:gd name="connsiteX5" fmla="*/ 0 w 824141"/>
                  <a:gd name="connsiteY5" fmla="*/ 1245394 h 1245394"/>
                  <a:gd name="connsiteX6" fmla="*/ 0 w 824141"/>
                  <a:gd name="connsiteY6" fmla="*/ 0 h 1245394"/>
                  <a:gd name="connsiteX0" fmla="*/ 0 w 824141"/>
                  <a:gd name="connsiteY0" fmla="*/ 0 h 1245394"/>
                  <a:gd name="connsiteX1" fmla="*/ 189740 w 824141"/>
                  <a:gd name="connsiteY1" fmla="*/ 73819 h 1245394"/>
                  <a:gd name="connsiteX2" fmla="*/ 623127 w 824141"/>
                  <a:gd name="connsiteY2" fmla="*/ 73819 h 1245394"/>
                  <a:gd name="connsiteX3" fmla="*/ 816997 w 824141"/>
                  <a:gd name="connsiteY3" fmla="*/ 4762 h 1245394"/>
                  <a:gd name="connsiteX4" fmla="*/ 824141 w 824141"/>
                  <a:gd name="connsiteY4" fmla="*/ 1245394 h 1245394"/>
                  <a:gd name="connsiteX5" fmla="*/ 0 w 824141"/>
                  <a:gd name="connsiteY5" fmla="*/ 1245394 h 1245394"/>
                  <a:gd name="connsiteX6" fmla="*/ 0 w 824141"/>
                  <a:gd name="connsiteY6" fmla="*/ 0 h 1245394"/>
                  <a:gd name="connsiteX0" fmla="*/ 0 w 824141"/>
                  <a:gd name="connsiteY0" fmla="*/ 0 h 1245394"/>
                  <a:gd name="connsiteX1" fmla="*/ 189740 w 824141"/>
                  <a:gd name="connsiteY1" fmla="*/ 73819 h 1245394"/>
                  <a:gd name="connsiteX2" fmla="*/ 623127 w 824141"/>
                  <a:gd name="connsiteY2" fmla="*/ 73819 h 1245394"/>
                  <a:gd name="connsiteX3" fmla="*/ 816997 w 824141"/>
                  <a:gd name="connsiteY3" fmla="*/ 4762 h 1245394"/>
                  <a:gd name="connsiteX4" fmla="*/ 824141 w 824141"/>
                  <a:gd name="connsiteY4" fmla="*/ 1245394 h 1245394"/>
                  <a:gd name="connsiteX5" fmla="*/ 0 w 824141"/>
                  <a:gd name="connsiteY5" fmla="*/ 1245394 h 1245394"/>
                  <a:gd name="connsiteX6" fmla="*/ 0 w 824141"/>
                  <a:gd name="connsiteY6" fmla="*/ 0 h 1245394"/>
                  <a:gd name="connsiteX0" fmla="*/ 0 w 824141"/>
                  <a:gd name="connsiteY0" fmla="*/ 0 h 1245394"/>
                  <a:gd name="connsiteX1" fmla="*/ 189740 w 824141"/>
                  <a:gd name="connsiteY1" fmla="*/ 73819 h 1245394"/>
                  <a:gd name="connsiteX2" fmla="*/ 623127 w 824141"/>
                  <a:gd name="connsiteY2" fmla="*/ 73819 h 1245394"/>
                  <a:gd name="connsiteX3" fmla="*/ 816997 w 824141"/>
                  <a:gd name="connsiteY3" fmla="*/ 4762 h 1245394"/>
                  <a:gd name="connsiteX4" fmla="*/ 824141 w 824141"/>
                  <a:gd name="connsiteY4" fmla="*/ 1245394 h 1245394"/>
                  <a:gd name="connsiteX5" fmla="*/ 0 w 824141"/>
                  <a:gd name="connsiteY5" fmla="*/ 1245394 h 1245394"/>
                  <a:gd name="connsiteX6" fmla="*/ 0 w 824141"/>
                  <a:gd name="connsiteY6" fmla="*/ 0 h 1245394"/>
                  <a:gd name="connsiteX0" fmla="*/ 0 w 824141"/>
                  <a:gd name="connsiteY0" fmla="*/ 0 h 1245394"/>
                  <a:gd name="connsiteX1" fmla="*/ 189740 w 824141"/>
                  <a:gd name="connsiteY1" fmla="*/ 73819 h 1245394"/>
                  <a:gd name="connsiteX2" fmla="*/ 623127 w 824141"/>
                  <a:gd name="connsiteY2" fmla="*/ 73819 h 1245394"/>
                  <a:gd name="connsiteX3" fmla="*/ 816997 w 824141"/>
                  <a:gd name="connsiteY3" fmla="*/ 4762 h 1245394"/>
                  <a:gd name="connsiteX4" fmla="*/ 824141 w 824141"/>
                  <a:gd name="connsiteY4" fmla="*/ 1245394 h 1245394"/>
                  <a:gd name="connsiteX5" fmla="*/ 0 w 824141"/>
                  <a:gd name="connsiteY5" fmla="*/ 1245394 h 1245394"/>
                  <a:gd name="connsiteX6" fmla="*/ 0 w 824141"/>
                  <a:gd name="connsiteY6" fmla="*/ 0 h 1245394"/>
                  <a:gd name="connsiteX0" fmla="*/ 0 w 824141"/>
                  <a:gd name="connsiteY0" fmla="*/ 0 h 1245394"/>
                  <a:gd name="connsiteX1" fmla="*/ 189740 w 824141"/>
                  <a:gd name="connsiteY1" fmla="*/ 73819 h 1245394"/>
                  <a:gd name="connsiteX2" fmla="*/ 623127 w 824141"/>
                  <a:gd name="connsiteY2" fmla="*/ 73819 h 1245394"/>
                  <a:gd name="connsiteX3" fmla="*/ 816997 w 824141"/>
                  <a:gd name="connsiteY3" fmla="*/ 4762 h 1245394"/>
                  <a:gd name="connsiteX4" fmla="*/ 824141 w 824141"/>
                  <a:gd name="connsiteY4" fmla="*/ 1245394 h 1245394"/>
                  <a:gd name="connsiteX5" fmla="*/ 0 w 824141"/>
                  <a:gd name="connsiteY5" fmla="*/ 1245394 h 1245394"/>
                  <a:gd name="connsiteX6" fmla="*/ 0 w 824141"/>
                  <a:gd name="connsiteY6" fmla="*/ 0 h 1245394"/>
                  <a:gd name="connsiteX0" fmla="*/ 0 w 824141"/>
                  <a:gd name="connsiteY0" fmla="*/ 0 h 1245394"/>
                  <a:gd name="connsiteX1" fmla="*/ 189740 w 824141"/>
                  <a:gd name="connsiteY1" fmla="*/ 73819 h 1245394"/>
                  <a:gd name="connsiteX2" fmla="*/ 623127 w 824141"/>
                  <a:gd name="connsiteY2" fmla="*/ 73819 h 1245394"/>
                  <a:gd name="connsiteX3" fmla="*/ 816997 w 824141"/>
                  <a:gd name="connsiteY3" fmla="*/ 4762 h 1245394"/>
                  <a:gd name="connsiteX4" fmla="*/ 824141 w 824141"/>
                  <a:gd name="connsiteY4" fmla="*/ 1245394 h 1245394"/>
                  <a:gd name="connsiteX5" fmla="*/ 323850 w 824141"/>
                  <a:gd name="connsiteY5" fmla="*/ 1200150 h 1245394"/>
                  <a:gd name="connsiteX6" fmla="*/ 0 w 824141"/>
                  <a:gd name="connsiteY6" fmla="*/ 0 h 1245394"/>
                  <a:gd name="connsiteX0" fmla="*/ 0 w 817002"/>
                  <a:gd name="connsiteY0" fmla="*/ 0 h 1200150"/>
                  <a:gd name="connsiteX1" fmla="*/ 189740 w 817002"/>
                  <a:gd name="connsiteY1" fmla="*/ 73819 h 1200150"/>
                  <a:gd name="connsiteX2" fmla="*/ 623127 w 817002"/>
                  <a:gd name="connsiteY2" fmla="*/ 73819 h 1200150"/>
                  <a:gd name="connsiteX3" fmla="*/ 816997 w 817002"/>
                  <a:gd name="connsiteY3" fmla="*/ 4762 h 1200150"/>
                  <a:gd name="connsiteX4" fmla="*/ 497910 w 817002"/>
                  <a:gd name="connsiteY4" fmla="*/ 1193006 h 1200150"/>
                  <a:gd name="connsiteX5" fmla="*/ 323850 w 817002"/>
                  <a:gd name="connsiteY5" fmla="*/ 1200150 h 1200150"/>
                  <a:gd name="connsiteX6" fmla="*/ 0 w 817002"/>
                  <a:gd name="connsiteY6" fmla="*/ 0 h 1200150"/>
                  <a:gd name="connsiteX0" fmla="*/ 0 w 817003"/>
                  <a:gd name="connsiteY0" fmla="*/ 0 h 1200150"/>
                  <a:gd name="connsiteX1" fmla="*/ 189740 w 817003"/>
                  <a:gd name="connsiteY1" fmla="*/ 73819 h 1200150"/>
                  <a:gd name="connsiteX2" fmla="*/ 623127 w 817003"/>
                  <a:gd name="connsiteY2" fmla="*/ 73819 h 1200150"/>
                  <a:gd name="connsiteX3" fmla="*/ 816997 w 817003"/>
                  <a:gd name="connsiteY3" fmla="*/ 4762 h 1200150"/>
                  <a:gd name="connsiteX4" fmla="*/ 497910 w 817003"/>
                  <a:gd name="connsiteY4" fmla="*/ 1193006 h 1200150"/>
                  <a:gd name="connsiteX5" fmla="*/ 323850 w 817003"/>
                  <a:gd name="connsiteY5" fmla="*/ 1200150 h 1200150"/>
                  <a:gd name="connsiteX6" fmla="*/ 0 w 817003"/>
                  <a:gd name="connsiteY6" fmla="*/ 0 h 1200150"/>
                  <a:gd name="connsiteX0" fmla="*/ 0 w 816997"/>
                  <a:gd name="connsiteY0" fmla="*/ 0 h 1200150"/>
                  <a:gd name="connsiteX1" fmla="*/ 189740 w 816997"/>
                  <a:gd name="connsiteY1" fmla="*/ 73819 h 1200150"/>
                  <a:gd name="connsiteX2" fmla="*/ 623127 w 816997"/>
                  <a:gd name="connsiteY2" fmla="*/ 73819 h 1200150"/>
                  <a:gd name="connsiteX3" fmla="*/ 816997 w 816997"/>
                  <a:gd name="connsiteY3" fmla="*/ 4762 h 1200150"/>
                  <a:gd name="connsiteX4" fmla="*/ 497910 w 816997"/>
                  <a:gd name="connsiteY4" fmla="*/ 1193006 h 1200150"/>
                  <a:gd name="connsiteX5" fmla="*/ 323850 w 816997"/>
                  <a:gd name="connsiteY5" fmla="*/ 1200150 h 1200150"/>
                  <a:gd name="connsiteX6" fmla="*/ 0 w 816997"/>
                  <a:gd name="connsiteY6" fmla="*/ 0 h 1200150"/>
                  <a:gd name="connsiteX0" fmla="*/ 0 w 816997"/>
                  <a:gd name="connsiteY0" fmla="*/ 0 h 1203072"/>
                  <a:gd name="connsiteX1" fmla="*/ 189740 w 816997"/>
                  <a:gd name="connsiteY1" fmla="*/ 73819 h 1203072"/>
                  <a:gd name="connsiteX2" fmla="*/ 623127 w 816997"/>
                  <a:gd name="connsiteY2" fmla="*/ 73819 h 1203072"/>
                  <a:gd name="connsiteX3" fmla="*/ 816997 w 816997"/>
                  <a:gd name="connsiteY3" fmla="*/ 4762 h 1203072"/>
                  <a:gd name="connsiteX4" fmla="*/ 497910 w 816997"/>
                  <a:gd name="connsiteY4" fmla="*/ 1193006 h 1203072"/>
                  <a:gd name="connsiteX5" fmla="*/ 323850 w 816997"/>
                  <a:gd name="connsiteY5" fmla="*/ 1200150 h 1203072"/>
                  <a:gd name="connsiteX6" fmla="*/ 0 w 816997"/>
                  <a:gd name="connsiteY6" fmla="*/ 0 h 1203072"/>
                  <a:gd name="connsiteX0" fmla="*/ 0 w 816997"/>
                  <a:gd name="connsiteY0" fmla="*/ 0 h 1208342"/>
                  <a:gd name="connsiteX1" fmla="*/ 189740 w 816997"/>
                  <a:gd name="connsiteY1" fmla="*/ 73819 h 1208342"/>
                  <a:gd name="connsiteX2" fmla="*/ 623127 w 816997"/>
                  <a:gd name="connsiteY2" fmla="*/ 73819 h 1208342"/>
                  <a:gd name="connsiteX3" fmla="*/ 816997 w 816997"/>
                  <a:gd name="connsiteY3" fmla="*/ 4762 h 1208342"/>
                  <a:gd name="connsiteX4" fmla="*/ 497910 w 816997"/>
                  <a:gd name="connsiteY4" fmla="*/ 1193006 h 1208342"/>
                  <a:gd name="connsiteX5" fmla="*/ 323850 w 816997"/>
                  <a:gd name="connsiteY5" fmla="*/ 1200150 h 1208342"/>
                  <a:gd name="connsiteX6" fmla="*/ 0 w 816997"/>
                  <a:gd name="connsiteY6" fmla="*/ 0 h 1208342"/>
                  <a:gd name="connsiteX0" fmla="*/ 0 w 816997"/>
                  <a:gd name="connsiteY0" fmla="*/ 0 h 1208342"/>
                  <a:gd name="connsiteX1" fmla="*/ 189740 w 816997"/>
                  <a:gd name="connsiteY1" fmla="*/ 73819 h 1208342"/>
                  <a:gd name="connsiteX2" fmla="*/ 623127 w 816997"/>
                  <a:gd name="connsiteY2" fmla="*/ 73819 h 1208342"/>
                  <a:gd name="connsiteX3" fmla="*/ 816997 w 816997"/>
                  <a:gd name="connsiteY3" fmla="*/ 4762 h 1208342"/>
                  <a:gd name="connsiteX4" fmla="*/ 497910 w 816997"/>
                  <a:gd name="connsiteY4" fmla="*/ 1193006 h 1208342"/>
                  <a:gd name="connsiteX5" fmla="*/ 323850 w 816997"/>
                  <a:gd name="connsiteY5" fmla="*/ 1200150 h 1208342"/>
                  <a:gd name="connsiteX6" fmla="*/ 0 w 816997"/>
                  <a:gd name="connsiteY6" fmla="*/ 0 h 1208342"/>
                  <a:gd name="connsiteX0" fmla="*/ 0 w 816997"/>
                  <a:gd name="connsiteY0" fmla="*/ 0 h 1208342"/>
                  <a:gd name="connsiteX1" fmla="*/ 189740 w 816997"/>
                  <a:gd name="connsiteY1" fmla="*/ 73819 h 1208342"/>
                  <a:gd name="connsiteX2" fmla="*/ 623127 w 816997"/>
                  <a:gd name="connsiteY2" fmla="*/ 73819 h 1208342"/>
                  <a:gd name="connsiteX3" fmla="*/ 816997 w 816997"/>
                  <a:gd name="connsiteY3" fmla="*/ 4762 h 1208342"/>
                  <a:gd name="connsiteX4" fmla="*/ 497910 w 816997"/>
                  <a:gd name="connsiteY4" fmla="*/ 1193006 h 1208342"/>
                  <a:gd name="connsiteX5" fmla="*/ 323850 w 816997"/>
                  <a:gd name="connsiteY5" fmla="*/ 1200150 h 1208342"/>
                  <a:gd name="connsiteX6" fmla="*/ 0 w 816997"/>
                  <a:gd name="connsiteY6" fmla="*/ 0 h 1208342"/>
                  <a:gd name="connsiteX0" fmla="*/ 0 w 816997"/>
                  <a:gd name="connsiteY0" fmla="*/ 0 h 1208342"/>
                  <a:gd name="connsiteX1" fmla="*/ 189740 w 816997"/>
                  <a:gd name="connsiteY1" fmla="*/ 73819 h 1208342"/>
                  <a:gd name="connsiteX2" fmla="*/ 620746 w 816997"/>
                  <a:gd name="connsiteY2" fmla="*/ 73819 h 1208342"/>
                  <a:gd name="connsiteX3" fmla="*/ 816997 w 816997"/>
                  <a:gd name="connsiteY3" fmla="*/ 4762 h 1208342"/>
                  <a:gd name="connsiteX4" fmla="*/ 497910 w 816997"/>
                  <a:gd name="connsiteY4" fmla="*/ 1193006 h 1208342"/>
                  <a:gd name="connsiteX5" fmla="*/ 323850 w 816997"/>
                  <a:gd name="connsiteY5" fmla="*/ 1200150 h 1208342"/>
                  <a:gd name="connsiteX6" fmla="*/ 0 w 816997"/>
                  <a:gd name="connsiteY6" fmla="*/ 0 h 1208342"/>
                  <a:gd name="connsiteX0" fmla="*/ 0 w 814616"/>
                  <a:gd name="connsiteY0" fmla="*/ 0 h 1217867"/>
                  <a:gd name="connsiteX1" fmla="*/ 187359 w 814616"/>
                  <a:gd name="connsiteY1" fmla="*/ 83344 h 1217867"/>
                  <a:gd name="connsiteX2" fmla="*/ 618365 w 814616"/>
                  <a:gd name="connsiteY2" fmla="*/ 83344 h 1217867"/>
                  <a:gd name="connsiteX3" fmla="*/ 814616 w 814616"/>
                  <a:gd name="connsiteY3" fmla="*/ 14287 h 1217867"/>
                  <a:gd name="connsiteX4" fmla="*/ 495529 w 814616"/>
                  <a:gd name="connsiteY4" fmla="*/ 1202531 h 1217867"/>
                  <a:gd name="connsiteX5" fmla="*/ 321469 w 814616"/>
                  <a:gd name="connsiteY5" fmla="*/ 1209675 h 1217867"/>
                  <a:gd name="connsiteX6" fmla="*/ 0 w 814616"/>
                  <a:gd name="connsiteY6" fmla="*/ 0 h 1217867"/>
                  <a:gd name="connsiteX0" fmla="*/ 0 w 812234"/>
                  <a:gd name="connsiteY0" fmla="*/ 0 h 1217867"/>
                  <a:gd name="connsiteX1" fmla="*/ 187359 w 812234"/>
                  <a:gd name="connsiteY1" fmla="*/ 83344 h 1217867"/>
                  <a:gd name="connsiteX2" fmla="*/ 618365 w 812234"/>
                  <a:gd name="connsiteY2" fmla="*/ 83344 h 1217867"/>
                  <a:gd name="connsiteX3" fmla="*/ 812234 w 812234"/>
                  <a:gd name="connsiteY3" fmla="*/ 2381 h 1217867"/>
                  <a:gd name="connsiteX4" fmla="*/ 495529 w 812234"/>
                  <a:gd name="connsiteY4" fmla="*/ 1202531 h 1217867"/>
                  <a:gd name="connsiteX5" fmla="*/ 321469 w 812234"/>
                  <a:gd name="connsiteY5" fmla="*/ 1209675 h 1217867"/>
                  <a:gd name="connsiteX6" fmla="*/ 0 w 812234"/>
                  <a:gd name="connsiteY6" fmla="*/ 0 h 1217867"/>
                  <a:gd name="connsiteX0" fmla="*/ 0 w 812234"/>
                  <a:gd name="connsiteY0" fmla="*/ 0 h 1217867"/>
                  <a:gd name="connsiteX1" fmla="*/ 187359 w 812234"/>
                  <a:gd name="connsiteY1" fmla="*/ 83344 h 1217867"/>
                  <a:gd name="connsiteX2" fmla="*/ 618365 w 812234"/>
                  <a:gd name="connsiteY2" fmla="*/ 83344 h 1217867"/>
                  <a:gd name="connsiteX3" fmla="*/ 812234 w 812234"/>
                  <a:gd name="connsiteY3" fmla="*/ 2381 h 1217867"/>
                  <a:gd name="connsiteX4" fmla="*/ 495529 w 812234"/>
                  <a:gd name="connsiteY4" fmla="*/ 1202531 h 1217867"/>
                  <a:gd name="connsiteX5" fmla="*/ 321469 w 812234"/>
                  <a:gd name="connsiteY5" fmla="*/ 1209675 h 1217867"/>
                  <a:gd name="connsiteX6" fmla="*/ 0 w 812234"/>
                  <a:gd name="connsiteY6" fmla="*/ 0 h 1217867"/>
                  <a:gd name="connsiteX0" fmla="*/ 0 w 812234"/>
                  <a:gd name="connsiteY0" fmla="*/ 0 h 1217867"/>
                  <a:gd name="connsiteX1" fmla="*/ 187359 w 812234"/>
                  <a:gd name="connsiteY1" fmla="*/ 83344 h 1217867"/>
                  <a:gd name="connsiteX2" fmla="*/ 618365 w 812234"/>
                  <a:gd name="connsiteY2" fmla="*/ 80963 h 1217867"/>
                  <a:gd name="connsiteX3" fmla="*/ 812234 w 812234"/>
                  <a:gd name="connsiteY3" fmla="*/ 2381 h 1217867"/>
                  <a:gd name="connsiteX4" fmla="*/ 495529 w 812234"/>
                  <a:gd name="connsiteY4" fmla="*/ 1202531 h 1217867"/>
                  <a:gd name="connsiteX5" fmla="*/ 321469 w 812234"/>
                  <a:gd name="connsiteY5" fmla="*/ 1209675 h 1217867"/>
                  <a:gd name="connsiteX6" fmla="*/ 0 w 812234"/>
                  <a:gd name="connsiteY6" fmla="*/ 0 h 1217867"/>
                  <a:gd name="connsiteX0" fmla="*/ 0 w 812234"/>
                  <a:gd name="connsiteY0" fmla="*/ 0 h 1217867"/>
                  <a:gd name="connsiteX1" fmla="*/ 192122 w 812234"/>
                  <a:gd name="connsiteY1" fmla="*/ 80963 h 1217867"/>
                  <a:gd name="connsiteX2" fmla="*/ 618365 w 812234"/>
                  <a:gd name="connsiteY2" fmla="*/ 80963 h 1217867"/>
                  <a:gd name="connsiteX3" fmla="*/ 812234 w 812234"/>
                  <a:gd name="connsiteY3" fmla="*/ 2381 h 1217867"/>
                  <a:gd name="connsiteX4" fmla="*/ 495529 w 812234"/>
                  <a:gd name="connsiteY4" fmla="*/ 1202531 h 1217867"/>
                  <a:gd name="connsiteX5" fmla="*/ 321469 w 812234"/>
                  <a:gd name="connsiteY5" fmla="*/ 1209675 h 1217867"/>
                  <a:gd name="connsiteX6" fmla="*/ 0 w 812234"/>
                  <a:gd name="connsiteY6" fmla="*/ 0 h 121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234" h="1217867">
                    <a:moveTo>
                      <a:pt x="0" y="0"/>
                    </a:moveTo>
                    <a:cubicBezTo>
                      <a:pt x="56103" y="138906"/>
                      <a:pt x="116968" y="108745"/>
                      <a:pt x="192122" y="80963"/>
                    </a:cubicBezTo>
                    <a:cubicBezTo>
                      <a:pt x="343727" y="200026"/>
                      <a:pt x="485809" y="166688"/>
                      <a:pt x="618365" y="80963"/>
                    </a:cubicBezTo>
                    <a:cubicBezTo>
                      <a:pt x="695688" y="134938"/>
                      <a:pt x="777772" y="84137"/>
                      <a:pt x="812234" y="2381"/>
                    </a:cubicBezTo>
                    <a:cubicBezTo>
                      <a:pt x="756672" y="184150"/>
                      <a:pt x="503466" y="1177925"/>
                      <a:pt x="495529" y="1202531"/>
                    </a:cubicBezTo>
                    <a:cubicBezTo>
                      <a:pt x="430365" y="1221580"/>
                      <a:pt x="369964" y="1221581"/>
                      <a:pt x="321469" y="1209675"/>
                    </a:cubicBezTo>
                    <a:lnTo>
                      <a:pt x="0" y="0"/>
                    </a:lnTo>
                    <a:close/>
                  </a:path>
                </a:pathLst>
              </a:custGeom>
              <a:gradFill>
                <a:gsLst>
                  <a:gs pos="100000">
                    <a:srgbClr val="FABA86"/>
                  </a:gs>
                  <a:gs pos="0">
                    <a:schemeClr val="accent6">
                      <a:lumMod val="40000"/>
                      <a:lumOff val="60000"/>
                    </a:schemeClr>
                  </a:gs>
                  <a:gs pos="30000">
                    <a:srgbClr val="FDEDDF"/>
                  </a:gs>
                  <a:gs pos="59000">
                    <a:schemeClr val="accent6">
                      <a:lumMod val="40000"/>
                      <a:lumOff val="60000"/>
                    </a:schemeClr>
                  </a:gs>
                  <a:gs pos="77000">
                    <a:schemeClr val="accent6">
                      <a:lumMod val="60000"/>
                      <a:lumOff val="40000"/>
                    </a:schemeClr>
                  </a:gs>
                </a:gsLst>
                <a:lin ang="0" scaled="1"/>
              </a:gradFill>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latinLnBrk="0">
                  <a:defRPr/>
                </a:pPr>
                <a:endParaRPr lang="en-US" sz="1350" i="1" dirty="0">
                  <a:solidFill>
                    <a:prstClr val="white"/>
                  </a:solidFill>
                  <a:latin typeface="Arial"/>
                  <a:cs typeface="Arial"/>
                </a:endParaRPr>
              </a:p>
            </p:txBody>
          </p:sp>
          <p:sp>
            <p:nvSpPr>
              <p:cNvPr id="72" name="Rectangle 13">
                <a:extLst>
                  <a:ext uri="{FF2B5EF4-FFF2-40B4-BE49-F238E27FC236}">
                    <a16:creationId xmlns:a16="http://schemas.microsoft.com/office/drawing/2014/main" id="{B99B847E-F07F-4405-87E8-BADBEFF908B2}"/>
                  </a:ext>
                </a:extLst>
              </p:cNvPr>
              <p:cNvSpPr/>
              <p:nvPr/>
            </p:nvSpPr>
            <p:spPr>
              <a:xfrm rot="243469">
                <a:off x="4164025" y="5715055"/>
                <a:ext cx="318320" cy="516146"/>
              </a:xfrm>
              <a:custGeom>
                <a:avLst/>
                <a:gdLst>
                  <a:gd name="connsiteX0" fmla="*/ 0 w 152400"/>
                  <a:gd name="connsiteY0" fmla="*/ 0 h 265652"/>
                  <a:gd name="connsiteX1" fmla="*/ 152400 w 152400"/>
                  <a:gd name="connsiteY1" fmla="*/ 0 h 265652"/>
                  <a:gd name="connsiteX2" fmla="*/ 152400 w 152400"/>
                  <a:gd name="connsiteY2" fmla="*/ 265652 h 265652"/>
                  <a:gd name="connsiteX3" fmla="*/ 0 w 152400"/>
                  <a:gd name="connsiteY3" fmla="*/ 265652 h 265652"/>
                  <a:gd name="connsiteX4" fmla="*/ 0 w 152400"/>
                  <a:gd name="connsiteY4" fmla="*/ 0 h 265652"/>
                  <a:gd name="connsiteX0" fmla="*/ 0 w 166687"/>
                  <a:gd name="connsiteY0" fmla="*/ 0 h 275177"/>
                  <a:gd name="connsiteX1" fmla="*/ 166687 w 166687"/>
                  <a:gd name="connsiteY1" fmla="*/ 9525 h 275177"/>
                  <a:gd name="connsiteX2" fmla="*/ 166687 w 166687"/>
                  <a:gd name="connsiteY2" fmla="*/ 275177 h 275177"/>
                  <a:gd name="connsiteX3" fmla="*/ 14287 w 166687"/>
                  <a:gd name="connsiteY3" fmla="*/ 275177 h 275177"/>
                  <a:gd name="connsiteX4" fmla="*/ 0 w 166687"/>
                  <a:gd name="connsiteY4" fmla="*/ 0 h 275177"/>
                  <a:gd name="connsiteX0" fmla="*/ 0 w 171449"/>
                  <a:gd name="connsiteY0" fmla="*/ 7144 h 282321"/>
                  <a:gd name="connsiteX1" fmla="*/ 171449 w 171449"/>
                  <a:gd name="connsiteY1" fmla="*/ 0 h 282321"/>
                  <a:gd name="connsiteX2" fmla="*/ 166687 w 171449"/>
                  <a:gd name="connsiteY2" fmla="*/ 282321 h 282321"/>
                  <a:gd name="connsiteX3" fmla="*/ 14287 w 171449"/>
                  <a:gd name="connsiteY3" fmla="*/ 282321 h 282321"/>
                  <a:gd name="connsiteX4" fmla="*/ 0 w 171449"/>
                  <a:gd name="connsiteY4" fmla="*/ 7144 h 282321"/>
                  <a:gd name="connsiteX0" fmla="*/ 0 w 171449"/>
                  <a:gd name="connsiteY0" fmla="*/ 7144 h 282321"/>
                  <a:gd name="connsiteX1" fmla="*/ 171449 w 171449"/>
                  <a:gd name="connsiteY1" fmla="*/ 0 h 282321"/>
                  <a:gd name="connsiteX2" fmla="*/ 166687 w 171449"/>
                  <a:gd name="connsiteY2" fmla="*/ 282321 h 282321"/>
                  <a:gd name="connsiteX3" fmla="*/ 14287 w 171449"/>
                  <a:gd name="connsiteY3" fmla="*/ 282321 h 282321"/>
                  <a:gd name="connsiteX4" fmla="*/ 0 w 171449"/>
                  <a:gd name="connsiteY4" fmla="*/ 7144 h 282321"/>
                  <a:gd name="connsiteX0" fmla="*/ 0 w 171449"/>
                  <a:gd name="connsiteY0" fmla="*/ 7144 h 282321"/>
                  <a:gd name="connsiteX1" fmla="*/ 171449 w 171449"/>
                  <a:gd name="connsiteY1" fmla="*/ 0 h 282321"/>
                  <a:gd name="connsiteX2" fmla="*/ 166687 w 171449"/>
                  <a:gd name="connsiteY2" fmla="*/ 282321 h 282321"/>
                  <a:gd name="connsiteX3" fmla="*/ 14287 w 171449"/>
                  <a:gd name="connsiteY3" fmla="*/ 282321 h 282321"/>
                  <a:gd name="connsiteX4" fmla="*/ 0 w 171449"/>
                  <a:gd name="connsiteY4" fmla="*/ 7144 h 282321"/>
                  <a:gd name="connsiteX0" fmla="*/ 0 w 171449"/>
                  <a:gd name="connsiteY0" fmla="*/ 7144 h 282321"/>
                  <a:gd name="connsiteX1" fmla="*/ 171449 w 171449"/>
                  <a:gd name="connsiteY1" fmla="*/ 0 h 282321"/>
                  <a:gd name="connsiteX2" fmla="*/ 166687 w 171449"/>
                  <a:gd name="connsiteY2" fmla="*/ 282321 h 282321"/>
                  <a:gd name="connsiteX3" fmla="*/ 57149 w 171449"/>
                  <a:gd name="connsiteY3" fmla="*/ 241839 h 282321"/>
                  <a:gd name="connsiteX4" fmla="*/ 0 w 171449"/>
                  <a:gd name="connsiteY4" fmla="*/ 7144 h 282321"/>
                  <a:gd name="connsiteX0" fmla="*/ 0 w 171449"/>
                  <a:gd name="connsiteY0" fmla="*/ 7144 h 241839"/>
                  <a:gd name="connsiteX1" fmla="*/ 171449 w 171449"/>
                  <a:gd name="connsiteY1" fmla="*/ 0 h 241839"/>
                  <a:gd name="connsiteX2" fmla="*/ 119062 w 171449"/>
                  <a:gd name="connsiteY2" fmla="*/ 234696 h 241839"/>
                  <a:gd name="connsiteX3" fmla="*/ 57149 w 171449"/>
                  <a:gd name="connsiteY3" fmla="*/ 241839 h 241839"/>
                  <a:gd name="connsiteX4" fmla="*/ 0 w 171449"/>
                  <a:gd name="connsiteY4" fmla="*/ 7144 h 241839"/>
                  <a:gd name="connsiteX0" fmla="*/ 0 w 171449"/>
                  <a:gd name="connsiteY0" fmla="*/ 7144 h 241839"/>
                  <a:gd name="connsiteX1" fmla="*/ 171449 w 171449"/>
                  <a:gd name="connsiteY1" fmla="*/ 0 h 241839"/>
                  <a:gd name="connsiteX2" fmla="*/ 119062 w 171449"/>
                  <a:gd name="connsiteY2" fmla="*/ 234696 h 241839"/>
                  <a:gd name="connsiteX3" fmla="*/ 57149 w 171449"/>
                  <a:gd name="connsiteY3" fmla="*/ 241839 h 241839"/>
                  <a:gd name="connsiteX4" fmla="*/ 0 w 171449"/>
                  <a:gd name="connsiteY4" fmla="*/ 7144 h 241839"/>
                  <a:gd name="connsiteX0" fmla="*/ 0 w 171449"/>
                  <a:gd name="connsiteY0" fmla="*/ 7144 h 241839"/>
                  <a:gd name="connsiteX1" fmla="*/ 171449 w 171449"/>
                  <a:gd name="connsiteY1" fmla="*/ 0 h 241839"/>
                  <a:gd name="connsiteX2" fmla="*/ 119062 w 171449"/>
                  <a:gd name="connsiteY2" fmla="*/ 234696 h 241839"/>
                  <a:gd name="connsiteX3" fmla="*/ 57149 w 171449"/>
                  <a:gd name="connsiteY3" fmla="*/ 241839 h 241839"/>
                  <a:gd name="connsiteX4" fmla="*/ 0 w 171449"/>
                  <a:gd name="connsiteY4" fmla="*/ 7144 h 241839"/>
                  <a:gd name="connsiteX0" fmla="*/ 0 w 171449"/>
                  <a:gd name="connsiteY0" fmla="*/ 7144 h 241839"/>
                  <a:gd name="connsiteX1" fmla="*/ 171449 w 171449"/>
                  <a:gd name="connsiteY1" fmla="*/ 0 h 241839"/>
                  <a:gd name="connsiteX2" fmla="*/ 119062 w 171449"/>
                  <a:gd name="connsiteY2" fmla="*/ 234696 h 241839"/>
                  <a:gd name="connsiteX3" fmla="*/ 57149 w 171449"/>
                  <a:gd name="connsiteY3" fmla="*/ 241839 h 241839"/>
                  <a:gd name="connsiteX4" fmla="*/ 0 w 171449"/>
                  <a:gd name="connsiteY4" fmla="*/ 7144 h 241839"/>
                  <a:gd name="connsiteX0" fmla="*/ 0 w 171449"/>
                  <a:gd name="connsiteY0" fmla="*/ 7144 h 241839"/>
                  <a:gd name="connsiteX1" fmla="*/ 171449 w 171449"/>
                  <a:gd name="connsiteY1" fmla="*/ 0 h 241839"/>
                  <a:gd name="connsiteX2" fmla="*/ 119062 w 171449"/>
                  <a:gd name="connsiteY2" fmla="*/ 234696 h 241839"/>
                  <a:gd name="connsiteX3" fmla="*/ 57149 w 171449"/>
                  <a:gd name="connsiteY3" fmla="*/ 241839 h 241839"/>
                  <a:gd name="connsiteX4" fmla="*/ 0 w 171449"/>
                  <a:gd name="connsiteY4" fmla="*/ 7144 h 241839"/>
                  <a:gd name="connsiteX0" fmla="*/ 0 w 171449"/>
                  <a:gd name="connsiteY0" fmla="*/ 7144 h 241839"/>
                  <a:gd name="connsiteX1" fmla="*/ 171449 w 171449"/>
                  <a:gd name="connsiteY1" fmla="*/ 0 h 241839"/>
                  <a:gd name="connsiteX2" fmla="*/ 107156 w 171449"/>
                  <a:gd name="connsiteY2" fmla="*/ 237077 h 241839"/>
                  <a:gd name="connsiteX3" fmla="*/ 57149 w 171449"/>
                  <a:gd name="connsiteY3" fmla="*/ 241839 h 241839"/>
                  <a:gd name="connsiteX4" fmla="*/ 0 w 171449"/>
                  <a:gd name="connsiteY4" fmla="*/ 7144 h 241839"/>
                  <a:gd name="connsiteX0" fmla="*/ 0 w 171449"/>
                  <a:gd name="connsiteY0" fmla="*/ 7144 h 241839"/>
                  <a:gd name="connsiteX1" fmla="*/ 171449 w 171449"/>
                  <a:gd name="connsiteY1" fmla="*/ 0 h 241839"/>
                  <a:gd name="connsiteX2" fmla="*/ 107156 w 171449"/>
                  <a:gd name="connsiteY2" fmla="*/ 237077 h 241839"/>
                  <a:gd name="connsiteX3" fmla="*/ 57149 w 171449"/>
                  <a:gd name="connsiteY3" fmla="*/ 241839 h 241839"/>
                  <a:gd name="connsiteX4" fmla="*/ 0 w 171449"/>
                  <a:gd name="connsiteY4" fmla="*/ 7144 h 241839"/>
                  <a:gd name="connsiteX0" fmla="*/ 0 w 171449"/>
                  <a:gd name="connsiteY0" fmla="*/ 7144 h 241839"/>
                  <a:gd name="connsiteX1" fmla="*/ 171449 w 171449"/>
                  <a:gd name="connsiteY1" fmla="*/ 0 h 241839"/>
                  <a:gd name="connsiteX2" fmla="*/ 107156 w 171449"/>
                  <a:gd name="connsiteY2" fmla="*/ 237077 h 241839"/>
                  <a:gd name="connsiteX3" fmla="*/ 57149 w 171449"/>
                  <a:gd name="connsiteY3" fmla="*/ 241839 h 241839"/>
                  <a:gd name="connsiteX4" fmla="*/ 0 w 171449"/>
                  <a:gd name="connsiteY4" fmla="*/ 7144 h 241839"/>
                  <a:gd name="connsiteX0" fmla="*/ 0 w 176211"/>
                  <a:gd name="connsiteY0" fmla="*/ 4763 h 241839"/>
                  <a:gd name="connsiteX1" fmla="*/ 176211 w 176211"/>
                  <a:gd name="connsiteY1" fmla="*/ 0 h 241839"/>
                  <a:gd name="connsiteX2" fmla="*/ 111918 w 176211"/>
                  <a:gd name="connsiteY2" fmla="*/ 237077 h 241839"/>
                  <a:gd name="connsiteX3" fmla="*/ 61911 w 176211"/>
                  <a:gd name="connsiteY3" fmla="*/ 241839 h 241839"/>
                  <a:gd name="connsiteX4" fmla="*/ 0 w 176211"/>
                  <a:gd name="connsiteY4" fmla="*/ 4763 h 241839"/>
                  <a:gd name="connsiteX0" fmla="*/ 0 w 176211"/>
                  <a:gd name="connsiteY0" fmla="*/ 4763 h 237077"/>
                  <a:gd name="connsiteX1" fmla="*/ 176211 w 176211"/>
                  <a:gd name="connsiteY1" fmla="*/ 0 h 237077"/>
                  <a:gd name="connsiteX2" fmla="*/ 111918 w 176211"/>
                  <a:gd name="connsiteY2" fmla="*/ 237077 h 237077"/>
                  <a:gd name="connsiteX3" fmla="*/ 76983 w 176211"/>
                  <a:gd name="connsiteY3" fmla="*/ 236815 h 237077"/>
                  <a:gd name="connsiteX4" fmla="*/ 0 w 176211"/>
                  <a:gd name="connsiteY4" fmla="*/ 4763 h 237077"/>
                  <a:gd name="connsiteX0" fmla="*/ 0 w 176211"/>
                  <a:gd name="connsiteY0" fmla="*/ 4763 h 241136"/>
                  <a:gd name="connsiteX1" fmla="*/ 176211 w 176211"/>
                  <a:gd name="connsiteY1" fmla="*/ 0 h 241136"/>
                  <a:gd name="connsiteX2" fmla="*/ 111918 w 176211"/>
                  <a:gd name="connsiteY2" fmla="*/ 237077 h 241136"/>
                  <a:gd name="connsiteX3" fmla="*/ 76983 w 176211"/>
                  <a:gd name="connsiteY3" fmla="*/ 236815 h 241136"/>
                  <a:gd name="connsiteX4" fmla="*/ 0 w 176211"/>
                  <a:gd name="connsiteY4" fmla="*/ 4763 h 241136"/>
                  <a:gd name="connsiteX0" fmla="*/ 0 w 176211"/>
                  <a:gd name="connsiteY0" fmla="*/ 4763 h 244090"/>
                  <a:gd name="connsiteX1" fmla="*/ 176211 w 176211"/>
                  <a:gd name="connsiteY1" fmla="*/ 0 h 244090"/>
                  <a:gd name="connsiteX2" fmla="*/ 111918 w 176211"/>
                  <a:gd name="connsiteY2" fmla="*/ 237077 h 244090"/>
                  <a:gd name="connsiteX3" fmla="*/ 76983 w 176211"/>
                  <a:gd name="connsiteY3" fmla="*/ 236815 h 244090"/>
                  <a:gd name="connsiteX4" fmla="*/ 0 w 176211"/>
                  <a:gd name="connsiteY4" fmla="*/ 4763 h 244090"/>
                  <a:gd name="connsiteX0" fmla="*/ 0 w 176211"/>
                  <a:gd name="connsiteY0" fmla="*/ 4763 h 246928"/>
                  <a:gd name="connsiteX1" fmla="*/ 176211 w 176211"/>
                  <a:gd name="connsiteY1" fmla="*/ 0 h 246928"/>
                  <a:gd name="connsiteX2" fmla="*/ 111918 w 176211"/>
                  <a:gd name="connsiteY2" fmla="*/ 237077 h 246928"/>
                  <a:gd name="connsiteX3" fmla="*/ 76983 w 176211"/>
                  <a:gd name="connsiteY3" fmla="*/ 236815 h 246928"/>
                  <a:gd name="connsiteX4" fmla="*/ 0 w 176211"/>
                  <a:gd name="connsiteY4" fmla="*/ 4763 h 246928"/>
                  <a:gd name="connsiteX0" fmla="*/ 0 w 176211"/>
                  <a:gd name="connsiteY0" fmla="*/ 4763 h 246928"/>
                  <a:gd name="connsiteX1" fmla="*/ 176211 w 176211"/>
                  <a:gd name="connsiteY1" fmla="*/ 0 h 246928"/>
                  <a:gd name="connsiteX2" fmla="*/ 111918 w 176211"/>
                  <a:gd name="connsiteY2" fmla="*/ 237077 h 246928"/>
                  <a:gd name="connsiteX3" fmla="*/ 76983 w 176211"/>
                  <a:gd name="connsiteY3" fmla="*/ 236815 h 246928"/>
                  <a:gd name="connsiteX4" fmla="*/ 0 w 176211"/>
                  <a:gd name="connsiteY4" fmla="*/ 4763 h 246928"/>
                  <a:gd name="connsiteX0" fmla="*/ 0 w 176211"/>
                  <a:gd name="connsiteY0" fmla="*/ 4763 h 247724"/>
                  <a:gd name="connsiteX1" fmla="*/ 176211 w 176211"/>
                  <a:gd name="connsiteY1" fmla="*/ 0 h 247724"/>
                  <a:gd name="connsiteX2" fmla="*/ 111918 w 176211"/>
                  <a:gd name="connsiteY2" fmla="*/ 237077 h 247724"/>
                  <a:gd name="connsiteX3" fmla="*/ 76983 w 176211"/>
                  <a:gd name="connsiteY3" fmla="*/ 236815 h 247724"/>
                  <a:gd name="connsiteX4" fmla="*/ 0 w 176211"/>
                  <a:gd name="connsiteY4" fmla="*/ 4763 h 247724"/>
                  <a:gd name="connsiteX0" fmla="*/ 0 w 178592"/>
                  <a:gd name="connsiteY0" fmla="*/ 4763 h 247724"/>
                  <a:gd name="connsiteX1" fmla="*/ 178592 w 178592"/>
                  <a:gd name="connsiteY1" fmla="*/ 0 h 247724"/>
                  <a:gd name="connsiteX2" fmla="*/ 114299 w 178592"/>
                  <a:gd name="connsiteY2" fmla="*/ 237077 h 247724"/>
                  <a:gd name="connsiteX3" fmla="*/ 79364 w 178592"/>
                  <a:gd name="connsiteY3" fmla="*/ 236815 h 247724"/>
                  <a:gd name="connsiteX4" fmla="*/ 0 w 178592"/>
                  <a:gd name="connsiteY4" fmla="*/ 4763 h 247724"/>
                  <a:gd name="connsiteX0" fmla="*/ 0 w 173830"/>
                  <a:gd name="connsiteY0" fmla="*/ 4763 h 247724"/>
                  <a:gd name="connsiteX1" fmla="*/ 173830 w 173830"/>
                  <a:gd name="connsiteY1" fmla="*/ 0 h 247724"/>
                  <a:gd name="connsiteX2" fmla="*/ 114299 w 173830"/>
                  <a:gd name="connsiteY2" fmla="*/ 237077 h 247724"/>
                  <a:gd name="connsiteX3" fmla="*/ 79364 w 173830"/>
                  <a:gd name="connsiteY3" fmla="*/ 236815 h 247724"/>
                  <a:gd name="connsiteX4" fmla="*/ 0 w 173830"/>
                  <a:gd name="connsiteY4" fmla="*/ 4763 h 247724"/>
                  <a:gd name="connsiteX0" fmla="*/ 0 w 173830"/>
                  <a:gd name="connsiteY0" fmla="*/ 4763 h 247724"/>
                  <a:gd name="connsiteX1" fmla="*/ 173830 w 173830"/>
                  <a:gd name="connsiteY1" fmla="*/ 0 h 247724"/>
                  <a:gd name="connsiteX2" fmla="*/ 114299 w 173830"/>
                  <a:gd name="connsiteY2" fmla="*/ 237077 h 247724"/>
                  <a:gd name="connsiteX3" fmla="*/ 79364 w 173830"/>
                  <a:gd name="connsiteY3" fmla="*/ 236815 h 247724"/>
                  <a:gd name="connsiteX4" fmla="*/ 0 w 173830"/>
                  <a:gd name="connsiteY4" fmla="*/ 4763 h 247724"/>
                  <a:gd name="connsiteX0" fmla="*/ 0 w 173830"/>
                  <a:gd name="connsiteY0" fmla="*/ 4763 h 246471"/>
                  <a:gd name="connsiteX1" fmla="*/ 173830 w 173830"/>
                  <a:gd name="connsiteY1" fmla="*/ 0 h 246471"/>
                  <a:gd name="connsiteX2" fmla="*/ 114299 w 173830"/>
                  <a:gd name="connsiteY2" fmla="*/ 237077 h 246471"/>
                  <a:gd name="connsiteX3" fmla="*/ 72220 w 173830"/>
                  <a:gd name="connsiteY3" fmla="*/ 234434 h 246471"/>
                  <a:gd name="connsiteX4" fmla="*/ 0 w 173830"/>
                  <a:gd name="connsiteY4" fmla="*/ 4763 h 246471"/>
                  <a:gd name="connsiteX0" fmla="*/ 0 w 173830"/>
                  <a:gd name="connsiteY0" fmla="*/ 4763 h 245342"/>
                  <a:gd name="connsiteX1" fmla="*/ 173830 w 173830"/>
                  <a:gd name="connsiteY1" fmla="*/ 0 h 245342"/>
                  <a:gd name="connsiteX2" fmla="*/ 111917 w 173830"/>
                  <a:gd name="connsiteY2" fmla="*/ 234695 h 245342"/>
                  <a:gd name="connsiteX3" fmla="*/ 72220 w 173830"/>
                  <a:gd name="connsiteY3" fmla="*/ 234434 h 245342"/>
                  <a:gd name="connsiteX4" fmla="*/ 0 w 173830"/>
                  <a:gd name="connsiteY4" fmla="*/ 4763 h 245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30" h="245342">
                    <a:moveTo>
                      <a:pt x="0" y="4763"/>
                    </a:moveTo>
                    <a:cubicBezTo>
                      <a:pt x="52388" y="14289"/>
                      <a:pt x="104773" y="21431"/>
                      <a:pt x="173830" y="0"/>
                    </a:cubicBezTo>
                    <a:cubicBezTo>
                      <a:pt x="141287" y="96487"/>
                      <a:pt x="127792" y="192976"/>
                      <a:pt x="111917" y="234695"/>
                    </a:cubicBezTo>
                    <a:cubicBezTo>
                      <a:pt x="100273" y="246514"/>
                      <a:pt x="88628" y="251189"/>
                      <a:pt x="72220" y="234434"/>
                    </a:cubicBezTo>
                    <a:lnTo>
                      <a:pt x="0" y="4763"/>
                    </a:lnTo>
                    <a:close/>
                  </a:path>
                </a:pathLst>
              </a:custGeom>
              <a:gradFill>
                <a:gsLst>
                  <a:gs pos="100000">
                    <a:schemeClr val="tx1">
                      <a:lumMod val="85000"/>
                      <a:lumOff val="15000"/>
                    </a:schemeClr>
                  </a:gs>
                  <a:gs pos="0">
                    <a:schemeClr val="tx1">
                      <a:lumMod val="75000"/>
                      <a:lumOff val="25000"/>
                    </a:schemeClr>
                  </a:gs>
                  <a:gs pos="41000">
                    <a:schemeClr val="bg1">
                      <a:lumMod val="65000"/>
                    </a:schemeClr>
                  </a:gs>
                </a:gsLst>
                <a:lin ang="0" scaled="1"/>
              </a:gradFill>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latinLnBrk="0">
                  <a:defRPr/>
                </a:pPr>
                <a:endParaRPr lang="en-US" sz="1350" i="1" dirty="0">
                  <a:solidFill>
                    <a:prstClr val="white"/>
                  </a:solidFill>
                  <a:latin typeface="Arial"/>
                  <a:cs typeface="Arial"/>
                </a:endParaRPr>
              </a:p>
            </p:txBody>
          </p:sp>
        </p:grpSp>
        <p:pic>
          <p:nvPicPr>
            <p:cNvPr id="61" name="Picture 60">
              <a:extLst>
                <a:ext uri="{FF2B5EF4-FFF2-40B4-BE49-F238E27FC236}">
                  <a16:creationId xmlns:a16="http://schemas.microsoft.com/office/drawing/2014/main" id="{6F8B4F83-A058-4BCB-AFE2-A2FD2B5FCE38}"/>
                </a:ext>
              </a:extLst>
            </p:cNvPr>
            <p:cNvPicPr>
              <a:picLocks noChangeAspect="1"/>
            </p:cNvPicPr>
            <p:nvPr/>
          </p:nvPicPr>
          <p:blipFill>
            <a:blip r:embed="rId6" cstate="print">
              <a:biLevel thresh="75000"/>
              <a:extLst>
                <a:ext uri="{BEBA8EAE-BF5A-486C-A8C5-ECC9F3942E4B}">
                  <a14:imgProps xmlns:a14="http://schemas.microsoft.com/office/drawing/2010/main">
                    <a14:imgLayer r:embed="rId7">
                      <a14:imgEffect>
                        <a14:brightnessContrast bright="71000" contrast="-100000"/>
                      </a14:imgEffect>
                    </a14:imgLayer>
                  </a14:imgProps>
                </a:ext>
                <a:ext uri="{28A0092B-C50C-407E-A947-70E740481C1C}">
                  <a14:useLocalDpi xmlns:a14="http://schemas.microsoft.com/office/drawing/2010/main" val="0"/>
                </a:ext>
              </a:extLst>
            </a:blip>
            <a:stretch>
              <a:fillRect/>
            </a:stretch>
          </p:blipFill>
          <p:spPr>
            <a:xfrm>
              <a:off x="733971" y="2905141"/>
              <a:ext cx="1306725" cy="481054"/>
            </a:xfrm>
            <a:prstGeom prst="rect">
              <a:avLst/>
            </a:prstGeom>
          </p:spPr>
        </p:pic>
      </p:grpSp>
    </p:spTree>
    <p:extLst>
      <p:ext uri="{BB962C8B-B14F-4D97-AF65-F5344CB8AC3E}">
        <p14:creationId xmlns:p14="http://schemas.microsoft.com/office/powerpoint/2010/main" val="2427857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down)">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barn(inVertical)">
                                      <p:cBhvr>
                                        <p:cTn id="17" dur="500"/>
                                        <p:tgtEl>
                                          <p:spTgt spid="51"/>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wipe(down)">
                                      <p:cBhvr>
                                        <p:cTn id="29" dur="580">
                                          <p:stCondLst>
                                            <p:cond delay="0"/>
                                          </p:stCondLst>
                                        </p:cTn>
                                        <p:tgtEl>
                                          <p:spTgt spid="53"/>
                                        </p:tgtEl>
                                      </p:cBhvr>
                                    </p:animEffect>
                                    <p:anim calcmode="lin" valueType="num">
                                      <p:cBhvr>
                                        <p:cTn id="30" dur="1822" tmFilter="0,0; 0.14,0.36; 0.43,0.73; 0.71,0.91; 1.0,1.0">
                                          <p:stCondLst>
                                            <p:cond delay="0"/>
                                          </p:stCondLst>
                                        </p:cTn>
                                        <p:tgtEl>
                                          <p:spTgt spid="53"/>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53"/>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53"/>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53"/>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53"/>
                                        </p:tgtEl>
                                        <p:attrNameLst>
                                          <p:attrName>ppt_y</p:attrName>
                                        </p:attrNameLst>
                                      </p:cBhvr>
                                      <p:tavLst>
                                        <p:tav tm="0" fmla="#ppt_y-sin(pi*$)/81">
                                          <p:val>
                                            <p:fltVal val="0"/>
                                          </p:val>
                                        </p:tav>
                                        <p:tav tm="100000">
                                          <p:val>
                                            <p:fltVal val="1"/>
                                          </p:val>
                                        </p:tav>
                                      </p:tavLst>
                                    </p:anim>
                                    <p:animScale>
                                      <p:cBhvr>
                                        <p:cTn id="35" dur="26">
                                          <p:stCondLst>
                                            <p:cond delay="650"/>
                                          </p:stCondLst>
                                        </p:cTn>
                                        <p:tgtEl>
                                          <p:spTgt spid="53"/>
                                        </p:tgtEl>
                                      </p:cBhvr>
                                      <p:to x="100000" y="60000"/>
                                    </p:animScale>
                                    <p:animScale>
                                      <p:cBhvr>
                                        <p:cTn id="36" dur="166" decel="50000">
                                          <p:stCondLst>
                                            <p:cond delay="676"/>
                                          </p:stCondLst>
                                        </p:cTn>
                                        <p:tgtEl>
                                          <p:spTgt spid="53"/>
                                        </p:tgtEl>
                                      </p:cBhvr>
                                      <p:to x="100000" y="100000"/>
                                    </p:animScale>
                                    <p:animScale>
                                      <p:cBhvr>
                                        <p:cTn id="37" dur="26">
                                          <p:stCondLst>
                                            <p:cond delay="1312"/>
                                          </p:stCondLst>
                                        </p:cTn>
                                        <p:tgtEl>
                                          <p:spTgt spid="53"/>
                                        </p:tgtEl>
                                      </p:cBhvr>
                                      <p:to x="100000" y="80000"/>
                                    </p:animScale>
                                    <p:animScale>
                                      <p:cBhvr>
                                        <p:cTn id="38" dur="166" decel="50000">
                                          <p:stCondLst>
                                            <p:cond delay="1338"/>
                                          </p:stCondLst>
                                        </p:cTn>
                                        <p:tgtEl>
                                          <p:spTgt spid="53"/>
                                        </p:tgtEl>
                                      </p:cBhvr>
                                      <p:to x="100000" y="100000"/>
                                    </p:animScale>
                                    <p:animScale>
                                      <p:cBhvr>
                                        <p:cTn id="39" dur="26">
                                          <p:stCondLst>
                                            <p:cond delay="1642"/>
                                          </p:stCondLst>
                                        </p:cTn>
                                        <p:tgtEl>
                                          <p:spTgt spid="53"/>
                                        </p:tgtEl>
                                      </p:cBhvr>
                                      <p:to x="100000" y="90000"/>
                                    </p:animScale>
                                    <p:animScale>
                                      <p:cBhvr>
                                        <p:cTn id="40" dur="166" decel="50000">
                                          <p:stCondLst>
                                            <p:cond delay="1668"/>
                                          </p:stCondLst>
                                        </p:cTn>
                                        <p:tgtEl>
                                          <p:spTgt spid="53"/>
                                        </p:tgtEl>
                                      </p:cBhvr>
                                      <p:to x="100000" y="100000"/>
                                    </p:animScale>
                                    <p:animScale>
                                      <p:cBhvr>
                                        <p:cTn id="41" dur="26">
                                          <p:stCondLst>
                                            <p:cond delay="1808"/>
                                          </p:stCondLst>
                                        </p:cTn>
                                        <p:tgtEl>
                                          <p:spTgt spid="53"/>
                                        </p:tgtEl>
                                      </p:cBhvr>
                                      <p:to x="100000" y="95000"/>
                                    </p:animScale>
                                    <p:animScale>
                                      <p:cBhvr>
                                        <p:cTn id="42" dur="166" decel="50000">
                                          <p:stCondLst>
                                            <p:cond delay="1834"/>
                                          </p:stCondLst>
                                        </p:cTn>
                                        <p:tgtEl>
                                          <p:spTgt spid="53"/>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hlinkClick r:id="rId2"/>
            <a:extLst>
              <a:ext uri="{FF2B5EF4-FFF2-40B4-BE49-F238E27FC236}">
                <a16:creationId xmlns:a16="http://schemas.microsoft.com/office/drawing/2014/main" id="{3F9B2BF2-E65F-41A0-A5AC-17633492DC59}"/>
              </a:ext>
            </a:extLst>
          </p:cNvPr>
          <p:cNvSpPr/>
          <p:nvPr/>
        </p:nvSpPr>
        <p:spPr>
          <a:xfrm>
            <a:off x="2194560" y="3059668"/>
            <a:ext cx="7802880" cy="369332"/>
          </a:xfrm>
          <a:prstGeom prst="rect">
            <a:avLst/>
          </a:prstGeom>
        </p:spPr>
        <p:txBody>
          <a:bodyPr wrap="square">
            <a:spAutoFit/>
          </a:bodyPr>
          <a:lstStyle/>
          <a:p>
            <a:r>
              <a:rPr lang="en-US" dirty="0"/>
              <a:t>https://scholar.google.com/citations?user=jM-FP5AAAAAJ&amp;hl=en</a:t>
            </a:r>
          </a:p>
        </p:txBody>
      </p:sp>
      <p:sp>
        <p:nvSpPr>
          <p:cNvPr id="5" name="Rectangle 2">
            <a:extLst>
              <a:ext uri="{FF2B5EF4-FFF2-40B4-BE49-F238E27FC236}">
                <a16:creationId xmlns:a16="http://schemas.microsoft.com/office/drawing/2014/main" id="{F69D71BC-7B45-4735-B96B-98CB85A93654}"/>
              </a:ext>
            </a:extLst>
          </p:cNvPr>
          <p:cNvSpPr>
            <a:spLocks noGrp="1" noChangeArrowheads="1"/>
          </p:cNvSpPr>
          <p:nvPr>
            <p:ph type="title"/>
          </p:nvPr>
        </p:nvSpPr>
        <p:spPr>
          <a:xfrm>
            <a:off x="611447" y="591903"/>
            <a:ext cx="9568666" cy="636982"/>
          </a:xfrm>
        </p:spPr>
        <p:txBody>
          <a:bodyPr>
            <a:noAutofit/>
          </a:bodyPr>
          <a:lstStyle/>
          <a:p>
            <a:pPr>
              <a:lnSpc>
                <a:spcPct val="150000"/>
              </a:lnSpc>
              <a:spcBef>
                <a:spcPct val="20000"/>
              </a:spcBef>
              <a:buClr>
                <a:srgbClr val="FF0000"/>
              </a:buClr>
              <a:buSzPct val="120000"/>
            </a:pPr>
            <a:r>
              <a:rPr lang="en-US" b="1" dirty="0">
                <a:solidFill>
                  <a:srgbClr val="002060"/>
                </a:solidFill>
                <a:effectLst>
                  <a:outerShdw blurRad="38100" dist="38100" dir="2700000" algn="tl">
                    <a:srgbClr val="000000">
                      <a:alpha val="43137"/>
                    </a:srgbClr>
                  </a:outerShdw>
                </a:effectLst>
                <a:latin typeface="Thames-RegularIta" pitchFamily="2" charset="0"/>
                <a:cs typeface="Times New Roman" panose="02020603050405020304" pitchFamily="18" charset="0"/>
              </a:rPr>
              <a:t>Review your understanding </a:t>
            </a:r>
            <a:endParaRPr lang="en-US" altLang="ko-KR" sz="4400" b="1" dirty="0">
              <a:solidFill>
                <a:srgbClr val="002060"/>
              </a:solidFill>
              <a:effectLst>
                <a:outerShdw blurRad="38100" dist="38100" dir="2700000" algn="tl">
                  <a:srgbClr val="000000">
                    <a:alpha val="43137"/>
                  </a:srgbClr>
                </a:outerShdw>
              </a:effectLst>
              <a:latin typeface="Thames-RegularIta" pitchFamily="2" charset="0"/>
              <a:cs typeface="Times New Roman" panose="02020603050405020304" pitchFamily="18" charset="0"/>
            </a:endParaRPr>
          </a:p>
        </p:txBody>
      </p:sp>
      <p:pic>
        <p:nvPicPr>
          <p:cNvPr id="6" name="Picture 5">
            <a:extLst>
              <a:ext uri="{FF2B5EF4-FFF2-40B4-BE49-F238E27FC236}">
                <a16:creationId xmlns:a16="http://schemas.microsoft.com/office/drawing/2014/main" id="{E85364CC-BEC0-4071-AC21-5CB264F964CB}"/>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579803" y="4023326"/>
            <a:ext cx="1949486" cy="2242771"/>
          </a:xfrm>
          <a:prstGeom prst="rect">
            <a:avLst/>
          </a:prstGeom>
        </p:spPr>
      </p:pic>
      <p:pic>
        <p:nvPicPr>
          <p:cNvPr id="22" name="Picture 21">
            <a:extLst>
              <a:ext uri="{FF2B5EF4-FFF2-40B4-BE49-F238E27FC236}">
                <a16:creationId xmlns:a16="http://schemas.microsoft.com/office/drawing/2014/main" id="{C90C51ED-E5FC-437D-AE2C-ECAE98097B83}"/>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2555" y="2068141"/>
            <a:ext cx="1607344" cy="1607344"/>
          </a:xfrm>
          <a:prstGeom prst="rect">
            <a:avLst/>
          </a:prstGeom>
        </p:spPr>
      </p:pic>
      <p:sp>
        <p:nvSpPr>
          <p:cNvPr id="7" name="TextBox 6">
            <a:extLst>
              <a:ext uri="{FF2B5EF4-FFF2-40B4-BE49-F238E27FC236}">
                <a16:creationId xmlns:a16="http://schemas.microsoft.com/office/drawing/2014/main" id="{D6AC6170-3E10-43CF-9DE5-168144B0D147}"/>
              </a:ext>
            </a:extLst>
          </p:cNvPr>
          <p:cNvSpPr txBox="1"/>
          <p:nvPr/>
        </p:nvSpPr>
        <p:spPr>
          <a:xfrm>
            <a:off x="11527636" y="6099306"/>
            <a:ext cx="489857" cy="369332"/>
          </a:xfrm>
          <a:prstGeom prst="rect">
            <a:avLst/>
          </a:prstGeom>
          <a:noFill/>
        </p:spPr>
        <p:txBody>
          <a:bodyPr wrap="square" rtlCol="0">
            <a:spAutoFit/>
          </a:bodyPr>
          <a:lstStyle/>
          <a:p>
            <a:r>
              <a:rPr lang="en-US" dirty="0"/>
              <a:t>12</a:t>
            </a:r>
          </a:p>
        </p:txBody>
      </p:sp>
    </p:spTree>
    <p:extLst>
      <p:ext uri="{BB962C8B-B14F-4D97-AF65-F5344CB8AC3E}">
        <p14:creationId xmlns:p14="http://schemas.microsoft.com/office/powerpoint/2010/main" val="220967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791088" y="1992132"/>
            <a:ext cx="1974241" cy="192950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2" name="Group 1"/>
          <p:cNvGrpSpPr/>
          <p:nvPr/>
        </p:nvGrpSpPr>
        <p:grpSpPr>
          <a:xfrm>
            <a:off x="3725050" y="195702"/>
            <a:ext cx="7398804" cy="5522366"/>
            <a:chOff x="3773818" y="323801"/>
            <a:chExt cx="7398804" cy="5522366"/>
          </a:xfrm>
        </p:grpSpPr>
        <p:graphicFrame>
          <p:nvGraphicFramePr>
            <p:cNvPr id="5" name="Diagram 4"/>
            <p:cNvGraphicFramePr/>
            <p:nvPr>
              <p:extLst>
                <p:ext uri="{D42A27DB-BD31-4B8C-83A1-F6EECF244321}">
                  <p14:modId xmlns:p14="http://schemas.microsoft.com/office/powerpoint/2010/main" val="255280326"/>
                </p:ext>
              </p:extLst>
            </p:nvPr>
          </p:nvGraphicFramePr>
          <p:xfrm>
            <a:off x="3773818" y="323801"/>
            <a:ext cx="7398804" cy="552236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6" name="Picture 5"/>
            <p:cNvPicPr>
              <a:picLocks noChangeAspect="1"/>
            </p:cNvPicPr>
            <p:nvPr/>
          </p:nvPicPr>
          <p:blipFill>
            <a:blip r:embed="rId10">
              <a:clrChange>
                <a:clrFrom>
                  <a:srgbClr val="FFF5F5"/>
                </a:clrFrom>
                <a:clrTo>
                  <a:srgbClr val="FFF5F5">
                    <a:alpha val="0"/>
                  </a:srgbClr>
                </a:clrTo>
              </a:clrChange>
              <a:extLst>
                <a:ext uri="{28A0092B-C50C-407E-A947-70E740481C1C}">
                  <a14:useLocalDpi xmlns:a14="http://schemas.microsoft.com/office/drawing/2010/main" val="0"/>
                </a:ext>
              </a:extLst>
            </a:blip>
            <a:stretch>
              <a:fillRect/>
            </a:stretch>
          </p:blipFill>
          <p:spPr>
            <a:xfrm>
              <a:off x="3918065" y="4221530"/>
              <a:ext cx="1058494" cy="1034509"/>
            </a:xfrm>
            <a:prstGeom prst="rect">
              <a:avLst/>
            </a:prstGeom>
          </p:spPr>
        </p:pic>
        <p:pic>
          <p:nvPicPr>
            <p:cNvPr id="10" name="Picture 9"/>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12914" y="2557495"/>
              <a:ext cx="1018690" cy="105497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Picture 11"/>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18064" y="963312"/>
              <a:ext cx="1058494" cy="97360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grpSp>
        <p:nvGrpSpPr>
          <p:cNvPr id="18" name="Group 17"/>
          <p:cNvGrpSpPr/>
          <p:nvPr/>
        </p:nvGrpSpPr>
        <p:grpSpPr>
          <a:xfrm>
            <a:off x="224852" y="5758122"/>
            <a:ext cx="12089068" cy="904176"/>
            <a:chOff x="309978" y="5962901"/>
            <a:chExt cx="11379886" cy="717862"/>
          </a:xfrm>
        </p:grpSpPr>
        <p:sp>
          <p:nvSpPr>
            <p:cNvPr id="14" name="Rectangle 13"/>
            <p:cNvSpPr/>
            <p:nvPr/>
          </p:nvSpPr>
          <p:spPr>
            <a:xfrm>
              <a:off x="1154153" y="6219098"/>
              <a:ext cx="2458686" cy="400110"/>
            </a:xfrm>
            <a:prstGeom prst="rect">
              <a:avLst/>
            </a:prstGeom>
          </p:spPr>
          <p:txBody>
            <a:bodyPr wrap="none">
              <a:spAutoFit/>
            </a:bodyPr>
            <a:lstStyle/>
            <a:p>
              <a:pPr marL="0" marR="0" lvl="0" indent="0" algn="just" defTabSz="914400" rtl="0" eaLnBrk="1" fontAlgn="auto" latinLnBrk="1" hangingPunct="1">
                <a:lnSpc>
                  <a:spcPct val="100000"/>
                </a:lnSpc>
                <a:spcBef>
                  <a:spcPts val="0"/>
                </a:spcBef>
                <a:spcAft>
                  <a:spcPts val="0"/>
                </a:spcAft>
                <a:buClr>
                  <a:srgbClr val="C00000"/>
                </a:buClr>
                <a:buSzPct val="116000"/>
                <a:buFontTx/>
                <a:buNone/>
                <a:tabLst/>
                <a:defRPr/>
              </a:pPr>
              <a:r>
                <a:rPr kumimoji="0" lang="en-US" altLang="ko-KR" sz="20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www.agrimetsoft.com</a:t>
              </a:r>
            </a:p>
          </p:txBody>
        </p:sp>
        <p:sp>
          <p:nvSpPr>
            <p:cNvPr id="15" name="Rectangle 14"/>
            <p:cNvSpPr/>
            <p:nvPr/>
          </p:nvSpPr>
          <p:spPr>
            <a:xfrm>
              <a:off x="7903250" y="6219099"/>
              <a:ext cx="3786614" cy="400110"/>
            </a:xfrm>
            <a:prstGeom prst="rect">
              <a:avLst/>
            </a:prstGeom>
          </p:spPr>
          <p:txBody>
            <a:bodyPr wrap="none">
              <a:spAutoFit/>
            </a:bodyPr>
            <a:lstStyle/>
            <a:p>
              <a:pPr marL="0" marR="0" lvl="0" indent="0" algn="just" defTabSz="914400" rtl="0" eaLnBrk="1" fontAlgn="auto" latinLnBrk="1" hangingPunct="1">
                <a:lnSpc>
                  <a:spcPct val="100000"/>
                </a:lnSpc>
                <a:spcBef>
                  <a:spcPts val="0"/>
                </a:spcBef>
                <a:spcAft>
                  <a:spcPts val="0"/>
                </a:spcAft>
                <a:buClr>
                  <a:srgbClr val="C00000"/>
                </a:buClr>
                <a:buSzPct val="116000"/>
                <a:buFontTx/>
                <a:buNone/>
                <a:tabLst/>
                <a:defRPr/>
              </a:pPr>
              <a:r>
                <a:rPr kumimoji="0" lang="en-US" altLang="ko-KR" sz="20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https://youtube.com/AgriMetSoft/</a:t>
              </a:r>
            </a:p>
          </p:txBody>
        </p:sp>
        <p:pic>
          <p:nvPicPr>
            <p:cNvPr id="16" name="Picture 15"/>
            <p:cNvPicPr>
              <a:picLocks noChangeAspect="1"/>
            </p:cNvPicPr>
            <p:nvPr/>
          </p:nvPicPr>
          <p:blipFill>
            <a:blip r:embed="rId13">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6681380" y="5962901"/>
              <a:ext cx="1314638" cy="717862"/>
            </a:xfrm>
            <a:prstGeom prst="rect">
              <a:avLst/>
            </a:prstGeom>
          </p:spPr>
        </p:pic>
        <p:pic>
          <p:nvPicPr>
            <p:cNvPr id="17" name="Picture 16"/>
            <p:cNvPicPr>
              <a:picLocks noChangeAspect="1"/>
            </p:cNvPicPr>
            <p:nvPr/>
          </p:nvPicPr>
          <p:blipFill>
            <a:blip r:embed="rId14" cstate="print">
              <a:clrChange>
                <a:clrFrom>
                  <a:srgbClr val="D2D2D2"/>
                </a:clrFrom>
                <a:clrTo>
                  <a:srgbClr val="D2D2D2">
                    <a:alpha val="0"/>
                  </a:srgbClr>
                </a:clrTo>
              </a:clrChange>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09978" y="5962901"/>
              <a:ext cx="965860" cy="656307"/>
            </a:xfrm>
            <a:prstGeom prst="rect">
              <a:avLst/>
            </a:prstGeom>
          </p:spPr>
        </p:pic>
      </p:grpSp>
    </p:spTree>
    <p:extLst>
      <p:ext uri="{BB962C8B-B14F-4D97-AF65-F5344CB8AC3E}">
        <p14:creationId xmlns:p14="http://schemas.microsoft.com/office/powerpoint/2010/main" val="5322811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6D79D77D-1FF4-49AD-A79B-2DC751D88A0A}"/>
              </a:ext>
            </a:extLst>
          </p:cNvPr>
          <p:cNvSpPr>
            <a:spLocks noGrp="1" noChangeArrowheads="1"/>
          </p:cNvSpPr>
          <p:nvPr>
            <p:ph type="title"/>
          </p:nvPr>
        </p:nvSpPr>
        <p:spPr>
          <a:xfrm>
            <a:off x="356711" y="265740"/>
            <a:ext cx="5530851" cy="636982"/>
          </a:xfrm>
        </p:spPr>
        <p:txBody>
          <a:bodyPr>
            <a:noAutofit/>
          </a:bodyPr>
          <a:lstStyle/>
          <a:p>
            <a:pPr>
              <a:lnSpc>
                <a:spcPct val="150000"/>
              </a:lnSpc>
              <a:spcBef>
                <a:spcPct val="20000"/>
              </a:spcBef>
              <a:buClr>
                <a:srgbClr val="FF0000"/>
              </a:buClr>
              <a:buSzPct val="120000"/>
            </a:pPr>
            <a:r>
              <a:rPr lang="en-US" altLang="ko-KR" sz="4800" b="1" dirty="0">
                <a:solidFill>
                  <a:srgbClr val="002060"/>
                </a:solidFill>
                <a:effectLst>
                  <a:outerShdw blurRad="38100" dist="38100" dir="2700000" algn="tl">
                    <a:srgbClr val="000000">
                      <a:alpha val="43137"/>
                    </a:srgbClr>
                  </a:outerShdw>
                </a:effectLst>
                <a:latin typeface="Thames-RegularIta" pitchFamily="2" charset="0"/>
                <a:cs typeface="Times New Roman" panose="02020603050405020304" pitchFamily="18" charset="0"/>
              </a:rPr>
              <a:t>What is “h-index”?</a:t>
            </a:r>
          </a:p>
        </p:txBody>
      </p:sp>
      <p:sp>
        <p:nvSpPr>
          <p:cNvPr id="8" name="Content Placeholder 2">
            <a:extLst>
              <a:ext uri="{FF2B5EF4-FFF2-40B4-BE49-F238E27FC236}">
                <a16:creationId xmlns:a16="http://schemas.microsoft.com/office/drawing/2014/main" id="{0BFC6BF3-6CE3-4D70-B71D-B00B192C7B54}"/>
              </a:ext>
            </a:extLst>
          </p:cNvPr>
          <p:cNvSpPr txBox="1">
            <a:spLocks/>
          </p:cNvSpPr>
          <p:nvPr/>
        </p:nvSpPr>
        <p:spPr bwMode="auto">
          <a:xfrm>
            <a:off x="356711" y="3048069"/>
            <a:ext cx="11215695" cy="1034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latinLnBrk="0">
              <a:buClr>
                <a:srgbClr val="C00000"/>
              </a:buClr>
              <a:buSzPct val="116000"/>
              <a:buNone/>
            </a:pPr>
            <a:r>
              <a:rPr lang="en-US" sz="3600" dirty="0">
                <a:solidFill>
                  <a:srgbClr val="FF0000"/>
                </a:solidFill>
                <a:latin typeface="Times New Roman" panose="02020603050405020304" pitchFamily="18" charset="0"/>
                <a:cs typeface="Times New Roman" panose="02020603050405020304" pitchFamily="18" charset="0"/>
                <a:sym typeface="Webdings" panose="05030102010509060703" pitchFamily="18" charset="2"/>
              </a:rPr>
              <a:t></a:t>
            </a:r>
            <a:r>
              <a:rPr lang="en-US" sz="2800" dirty="0">
                <a:latin typeface="Times New Roman" panose="02020603050405020304" pitchFamily="18" charset="0"/>
                <a:cs typeface="Times New Roman" panose="02020603050405020304" pitchFamily="18" charset="0"/>
                <a:sym typeface="Webdings" panose="05030102010509060703" pitchFamily="18" charset="2"/>
              </a:rPr>
              <a:t>”</a:t>
            </a:r>
            <a:r>
              <a:rPr lang="en-US" sz="2800" b="1" dirty="0">
                <a:solidFill>
                  <a:srgbClr val="00B050"/>
                </a:solidFill>
                <a:latin typeface="Times New Roman" panose="02020603050405020304" pitchFamily="18" charset="0"/>
                <a:cs typeface="Times New Roman" panose="02020603050405020304" pitchFamily="18" charset="0"/>
              </a:rPr>
              <a:t>h-index</a:t>
            </a:r>
            <a:r>
              <a:rPr lang="en-US" sz="2800" dirty="0">
                <a:latin typeface="Times New Roman" panose="02020603050405020304" pitchFamily="18" charset="0"/>
                <a:cs typeface="Times New Roman" panose="02020603050405020304" pitchFamily="18" charset="0"/>
              </a:rPr>
              <a:t>” is used to determine the research impact of an individual researcher. </a:t>
            </a:r>
          </a:p>
        </p:txBody>
      </p:sp>
      <p:sp>
        <p:nvSpPr>
          <p:cNvPr id="9" name="Content Placeholder 2">
            <a:extLst>
              <a:ext uri="{FF2B5EF4-FFF2-40B4-BE49-F238E27FC236}">
                <a16:creationId xmlns:a16="http://schemas.microsoft.com/office/drawing/2014/main" id="{0796271E-1D2B-433F-A13D-1D6F446BFC07}"/>
              </a:ext>
            </a:extLst>
          </p:cNvPr>
          <p:cNvSpPr txBox="1">
            <a:spLocks/>
          </p:cNvSpPr>
          <p:nvPr/>
        </p:nvSpPr>
        <p:spPr>
          <a:xfrm>
            <a:off x="95407" y="4682099"/>
            <a:ext cx="12001186" cy="671393"/>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50000"/>
              </a:lnSpc>
              <a:buClr>
                <a:srgbClr val="FF0000"/>
              </a:buClr>
              <a:buSzPct val="120000"/>
              <a:buFont typeface="Webdings" panose="05030102010509060703" pitchFamily="18" charset="2"/>
              <a:buChar char="a"/>
            </a:pPr>
            <a:r>
              <a:rPr lang="en-US" sz="2000" dirty="0">
                <a:latin typeface="Times New Roman" panose="02020603050405020304" pitchFamily="18" charset="0"/>
                <a:cs typeface="Times New Roman" panose="02020603050405020304" pitchFamily="18" charset="0"/>
              </a:rPr>
              <a:t>It weighs and ranks the impact of the </a:t>
            </a:r>
            <a:r>
              <a:rPr lang="en-US" sz="2000" dirty="0">
                <a:solidFill>
                  <a:schemeClr val="accent1">
                    <a:lumMod val="75000"/>
                  </a:schemeClr>
                </a:solidFill>
                <a:latin typeface="Times New Roman" panose="02020603050405020304" pitchFamily="18" charset="0"/>
                <a:cs typeface="Times New Roman" panose="02020603050405020304" pitchFamily="18" charset="0"/>
              </a:rPr>
              <a:t>researcher</a:t>
            </a:r>
            <a:r>
              <a:rPr lang="en-US" sz="2000" dirty="0">
                <a:latin typeface="Times New Roman" panose="02020603050405020304" pitchFamily="18" charset="0"/>
                <a:cs typeface="Times New Roman" panose="02020603050405020304" pitchFamily="18" charset="0"/>
              </a:rPr>
              <a:t>, not necessarily the impact of any particular research publication</a:t>
            </a:r>
          </a:p>
        </p:txBody>
      </p:sp>
      <p:sp>
        <p:nvSpPr>
          <p:cNvPr id="10" name="Content Placeholder 2">
            <a:extLst>
              <a:ext uri="{FF2B5EF4-FFF2-40B4-BE49-F238E27FC236}">
                <a16:creationId xmlns:a16="http://schemas.microsoft.com/office/drawing/2014/main" id="{1D5BCA2D-A9D2-4F10-ABB6-145490B6AD04}"/>
              </a:ext>
            </a:extLst>
          </p:cNvPr>
          <p:cNvSpPr txBox="1">
            <a:spLocks/>
          </p:cNvSpPr>
          <p:nvPr/>
        </p:nvSpPr>
        <p:spPr bwMode="auto">
          <a:xfrm>
            <a:off x="356711" y="1533803"/>
            <a:ext cx="5183425" cy="1144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latinLnBrk="0">
              <a:lnSpc>
                <a:spcPct val="150000"/>
              </a:lnSpc>
              <a:buClr>
                <a:srgbClr val="C00000"/>
              </a:buClr>
              <a:buSzPct val="116000"/>
              <a:buNone/>
            </a:pPr>
            <a:r>
              <a:rPr lang="en-US" sz="3600" dirty="0">
                <a:solidFill>
                  <a:srgbClr val="FF0000"/>
                </a:solidFill>
                <a:latin typeface="Times New Roman" panose="02020603050405020304" pitchFamily="18" charset="0"/>
                <a:cs typeface="Times New Roman" panose="02020603050405020304" pitchFamily="18" charset="0"/>
                <a:sym typeface="Webdings" panose="05030102010509060703" pitchFamily="18" charset="2"/>
              </a:rPr>
              <a:t></a:t>
            </a:r>
            <a:r>
              <a:rPr lang="en-US" sz="2800" dirty="0">
                <a:latin typeface="Times New Roman" panose="02020603050405020304" pitchFamily="18" charset="0"/>
                <a:cs typeface="Times New Roman" panose="02020603050405020304" pitchFamily="18" charset="0"/>
              </a:rPr>
              <a:t>Jorge</a:t>
            </a:r>
            <a:r>
              <a:rPr lang="en-US" sz="2800" dirty="0"/>
              <a:t> </a:t>
            </a:r>
            <a:r>
              <a:rPr lang="en-US" sz="2800" dirty="0">
                <a:latin typeface="Times New Roman" panose="02020603050405020304" pitchFamily="18" charset="0"/>
                <a:cs typeface="Times New Roman" panose="02020603050405020304" pitchFamily="18" charset="0"/>
              </a:rPr>
              <a:t>E. Hirsch in 2005   </a:t>
            </a:r>
          </a:p>
        </p:txBody>
      </p:sp>
      <p:pic>
        <p:nvPicPr>
          <p:cNvPr id="1026" name="Picture 2" descr="The Import Of Impact">
            <a:extLst>
              <a:ext uri="{FF2B5EF4-FFF2-40B4-BE49-F238E27FC236}">
                <a16:creationId xmlns:a16="http://schemas.microsoft.com/office/drawing/2014/main" id="{411A1989-CAB5-4853-8A89-60E282EEA5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4398" y="0"/>
            <a:ext cx="4077602" cy="326533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Explosion: 14 Points 1">
            <a:extLst>
              <a:ext uri="{FF2B5EF4-FFF2-40B4-BE49-F238E27FC236}">
                <a16:creationId xmlns:a16="http://schemas.microsoft.com/office/drawing/2014/main" id="{8F288433-E3D9-4C6C-8DC8-A75CB529D726}"/>
              </a:ext>
            </a:extLst>
          </p:cNvPr>
          <p:cNvSpPr/>
          <p:nvPr/>
        </p:nvSpPr>
        <p:spPr>
          <a:xfrm>
            <a:off x="3122136" y="3641934"/>
            <a:ext cx="6293922" cy="2362609"/>
          </a:xfrm>
          <a:prstGeom prst="irregularSeal2">
            <a:avLst/>
          </a:prstGeom>
          <a:ln>
            <a:solidFill>
              <a:srgbClr val="FF0000"/>
            </a:solidFill>
          </a:ln>
          <a:effectLst>
            <a:glow rad="139700">
              <a:schemeClr val="accent5">
                <a:satMod val="175000"/>
                <a:alpha val="40000"/>
              </a:schemeClr>
            </a:glo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How do you measure how good you are as a scientist? </a:t>
            </a:r>
          </a:p>
          <a:p>
            <a:pPr algn="ctr"/>
            <a:endParaRPr lang="en-US" dirty="0"/>
          </a:p>
        </p:txBody>
      </p:sp>
      <p:sp>
        <p:nvSpPr>
          <p:cNvPr id="12" name="Explosion: 14 Points 11">
            <a:extLst>
              <a:ext uri="{FF2B5EF4-FFF2-40B4-BE49-F238E27FC236}">
                <a16:creationId xmlns:a16="http://schemas.microsoft.com/office/drawing/2014/main" id="{9D164854-8587-4921-A463-41D368738AAE}"/>
              </a:ext>
            </a:extLst>
          </p:cNvPr>
          <p:cNvSpPr/>
          <p:nvPr/>
        </p:nvSpPr>
        <p:spPr>
          <a:xfrm>
            <a:off x="3239365" y="3592670"/>
            <a:ext cx="8306691" cy="2798836"/>
          </a:xfrm>
          <a:prstGeom prst="irregularSeal2">
            <a:avLst/>
          </a:prstGeom>
          <a:ln>
            <a:solidFill>
              <a:srgbClr val="FF0000"/>
            </a:solidFill>
          </a:ln>
          <a:effectLst>
            <a:glow rad="139700">
              <a:schemeClr val="accent5">
                <a:satMod val="175000"/>
                <a:alpha val="40000"/>
              </a:schemeClr>
            </a:glow>
          </a:effectLst>
        </p:spPr>
        <p:style>
          <a:lnRef idx="1">
            <a:schemeClr val="accent4"/>
          </a:lnRef>
          <a:fillRef idx="2">
            <a:schemeClr val="accent4"/>
          </a:fillRef>
          <a:effectRef idx="1">
            <a:schemeClr val="accent4"/>
          </a:effectRef>
          <a:fontRef idx="minor">
            <a:schemeClr val="dk1"/>
          </a:fontRef>
        </p:style>
        <p:txBody>
          <a:bodyPr rtlCol="0" anchor="ctr"/>
          <a:lstStyle/>
          <a:p>
            <a:pPr lvl="0" algn="ctr">
              <a:defRPr/>
            </a:pPr>
            <a:endParaRPr lang="en-US" dirty="0">
              <a:solidFill>
                <a:schemeClr val="tx1"/>
              </a:solidFill>
              <a:latin typeface="Times New Roman" panose="02020603050405020304" pitchFamily="18" charset="0"/>
              <a:cs typeface="Times New Roman" panose="02020603050405020304" pitchFamily="18" charset="0"/>
            </a:endParaRPr>
          </a:p>
          <a:p>
            <a:pPr lvl="0" algn="ctr">
              <a:defRPr/>
            </a:pPr>
            <a:r>
              <a:rPr lang="en-US" dirty="0">
                <a:solidFill>
                  <a:schemeClr val="tx1"/>
                </a:solidFill>
                <a:latin typeface="Times New Roman" panose="02020603050405020304" pitchFamily="18" charset="0"/>
                <a:cs typeface="Times New Roman" panose="02020603050405020304" pitchFamily="18" charset="0"/>
              </a:rPr>
              <a:t>How would you compare the impact of two scientists in a field? </a:t>
            </a:r>
          </a:p>
          <a:p>
            <a:pPr algn="ctr"/>
            <a:endParaRPr lang="en-US" dirty="0"/>
          </a:p>
        </p:txBody>
      </p:sp>
      <p:sp>
        <p:nvSpPr>
          <p:cNvPr id="3" name="TextBox 2">
            <a:extLst>
              <a:ext uri="{FF2B5EF4-FFF2-40B4-BE49-F238E27FC236}">
                <a16:creationId xmlns:a16="http://schemas.microsoft.com/office/drawing/2014/main" id="{1896E346-0574-4904-88EC-CF539BE031DB}"/>
              </a:ext>
            </a:extLst>
          </p:cNvPr>
          <p:cNvSpPr txBox="1"/>
          <p:nvPr/>
        </p:nvSpPr>
        <p:spPr>
          <a:xfrm>
            <a:off x="11342914" y="6313714"/>
            <a:ext cx="489857" cy="369332"/>
          </a:xfrm>
          <a:prstGeom prst="rect">
            <a:avLst/>
          </a:prstGeom>
          <a:noFill/>
        </p:spPr>
        <p:txBody>
          <a:bodyPr wrap="square" rtlCol="0">
            <a:spAutoFit/>
          </a:bodyPr>
          <a:lstStyle/>
          <a:p>
            <a:r>
              <a:rPr lang="en-US" dirty="0"/>
              <a:t>2</a:t>
            </a:r>
          </a:p>
        </p:txBody>
      </p:sp>
    </p:spTree>
    <p:extLst>
      <p:ext uri="{BB962C8B-B14F-4D97-AF65-F5344CB8AC3E}">
        <p14:creationId xmlns:p14="http://schemas.microsoft.com/office/powerpoint/2010/main" val="338976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ircle(in)">
                                      <p:cBhvr>
                                        <p:cTn id="12" dur="2000"/>
                                        <p:tgtEl>
                                          <p:spTgt spid="1026"/>
                                        </p:tgtEl>
                                      </p:cBhvr>
                                    </p:animEffect>
                                  </p:childTnLst>
                                </p:cTn>
                              </p:par>
                              <p:par>
                                <p:cTn id="13" presetID="26" presetClass="emph" presetSubtype="0" fill="hold" nodeType="withEffect">
                                  <p:stCondLst>
                                    <p:cond delay="0"/>
                                  </p:stCondLst>
                                  <p:childTnLst>
                                    <p:animEffect transition="out" filter="fade">
                                      <p:cBhvr>
                                        <p:cTn id="14" dur="500" tmFilter="0, 0; .2, .5; .8, .5; 1, 0"/>
                                        <p:tgtEl>
                                          <p:spTgt spid="1026"/>
                                        </p:tgtEl>
                                      </p:cBhvr>
                                    </p:animEffect>
                                    <p:animScale>
                                      <p:cBhvr>
                                        <p:cTn id="15" dur="250" autoRev="1" fill="hold"/>
                                        <p:tgtEl>
                                          <p:spTgt spid="1026"/>
                                        </p:tgtEl>
                                      </p:cBhvr>
                                      <p:by x="105000" y="105000"/>
                                    </p:animScale>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in)">
                                      <p:cBhvr>
                                        <p:cTn id="25" dur="20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xit" presetSubtype="4" fill="hold" grpId="1" nodeType="clickEffect">
                                  <p:stCondLst>
                                    <p:cond delay="0"/>
                                  </p:stCondLst>
                                  <p:childTnLst>
                                    <p:anim calcmode="lin" valueType="num">
                                      <p:cBhvr additive="base">
                                        <p:cTn id="29" dur="500"/>
                                        <p:tgtEl>
                                          <p:spTgt spid="9"/>
                                        </p:tgtEl>
                                        <p:attrNameLst>
                                          <p:attrName>ppt_x</p:attrName>
                                        </p:attrNameLst>
                                      </p:cBhvr>
                                      <p:tavLst>
                                        <p:tav tm="0">
                                          <p:val>
                                            <p:strVal val="ppt_x"/>
                                          </p:val>
                                        </p:tav>
                                        <p:tav tm="100000">
                                          <p:val>
                                            <p:strVal val="ppt_x"/>
                                          </p:val>
                                        </p:tav>
                                      </p:tavLst>
                                    </p:anim>
                                    <p:anim calcmode="lin" valueType="num">
                                      <p:cBhvr additive="base">
                                        <p:cTn id="30" dur="500"/>
                                        <p:tgtEl>
                                          <p:spTgt spid="9"/>
                                        </p:tgtEl>
                                        <p:attrNameLst>
                                          <p:attrName>ppt_y</p:attrName>
                                        </p:attrNameLst>
                                      </p:cBhvr>
                                      <p:tavLst>
                                        <p:tav tm="0">
                                          <p:val>
                                            <p:strVal val="ppt_y"/>
                                          </p:val>
                                        </p:tav>
                                        <p:tav tm="100000">
                                          <p:val>
                                            <p:strVal val="1+ppt_h/2"/>
                                          </p:val>
                                        </p:tav>
                                      </p:tavLst>
                                    </p:anim>
                                    <p:set>
                                      <p:cBhvr>
                                        <p:cTn id="31" dur="1" fill="hold">
                                          <p:stCondLst>
                                            <p:cond delay="499"/>
                                          </p:stCondLst>
                                        </p:cTn>
                                        <p:tgtEl>
                                          <p:spTgt spid="9"/>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circle(in)">
                                      <p:cBhvr>
                                        <p:cTn id="36" dur="20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xit" presetSubtype="1" fill="hold" grpId="1" nodeType="clickEffect">
                                  <p:stCondLst>
                                    <p:cond delay="0"/>
                                  </p:stCondLst>
                                  <p:childTnLst>
                                    <p:animEffect transition="out" filter="wheel(1)">
                                      <p:cBhvr>
                                        <p:cTn id="40" dur="2000"/>
                                        <p:tgtEl>
                                          <p:spTgt spid="2"/>
                                        </p:tgtEl>
                                      </p:cBhvr>
                                    </p:animEffect>
                                    <p:set>
                                      <p:cBhvr>
                                        <p:cTn id="41" dur="1" fill="hold">
                                          <p:stCondLst>
                                            <p:cond delay="1999"/>
                                          </p:stCondLst>
                                        </p:cTn>
                                        <p:tgtEl>
                                          <p:spTgt spid="2"/>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xit" presetSubtype="32" fill="hold" grpId="1" nodeType="clickEffect">
                                  <p:stCondLst>
                                    <p:cond delay="0"/>
                                  </p:stCondLst>
                                  <p:childTnLst>
                                    <p:anim calcmode="lin" valueType="num">
                                      <p:cBhvr>
                                        <p:cTn id="52" dur="500"/>
                                        <p:tgtEl>
                                          <p:spTgt spid="12"/>
                                        </p:tgtEl>
                                        <p:attrNameLst>
                                          <p:attrName>ppt_w</p:attrName>
                                        </p:attrNameLst>
                                      </p:cBhvr>
                                      <p:tavLst>
                                        <p:tav tm="0">
                                          <p:val>
                                            <p:strVal val="ppt_w"/>
                                          </p:val>
                                        </p:tav>
                                        <p:tav tm="100000">
                                          <p:val>
                                            <p:fltVal val="0"/>
                                          </p:val>
                                        </p:tav>
                                      </p:tavLst>
                                    </p:anim>
                                    <p:anim calcmode="lin" valueType="num">
                                      <p:cBhvr>
                                        <p:cTn id="53" dur="500"/>
                                        <p:tgtEl>
                                          <p:spTgt spid="12"/>
                                        </p:tgtEl>
                                        <p:attrNameLst>
                                          <p:attrName>ppt_h</p:attrName>
                                        </p:attrNameLst>
                                      </p:cBhvr>
                                      <p:tavLst>
                                        <p:tav tm="0">
                                          <p:val>
                                            <p:strVal val="ppt_h"/>
                                          </p:val>
                                        </p:tav>
                                        <p:tav tm="100000">
                                          <p:val>
                                            <p:fltVal val="0"/>
                                          </p:val>
                                        </p:tav>
                                      </p:tavLst>
                                    </p:anim>
                                    <p:animEffect transition="out" filter="fade">
                                      <p:cBhvr>
                                        <p:cTn id="54" dur="500"/>
                                        <p:tgtEl>
                                          <p:spTgt spid="12"/>
                                        </p:tgtEl>
                                      </p:cBhvr>
                                    </p:animEffect>
                                    <p:set>
                                      <p:cBhvr>
                                        <p:cTn id="55"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9" grpId="1" animBg="1"/>
      <p:bldP spid="10" grpId="0"/>
      <p:bldP spid="2" grpId="0" animBg="1"/>
      <p:bldP spid="2" grpId="1" animBg="1"/>
      <p:bldP spid="12" grpId="0" animBg="1"/>
      <p:bldP spid="1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A6D15F2-F9DF-457E-87C5-5CB27BA5F752}"/>
              </a:ext>
            </a:extLst>
          </p:cNvPr>
          <p:cNvSpPr>
            <a:spLocks noGrp="1"/>
          </p:cNvSpPr>
          <p:nvPr>
            <p:ph type="sldNum" sz="quarter" idx="12"/>
          </p:nvPr>
        </p:nvSpPr>
        <p:spPr/>
        <p:txBody>
          <a:bodyPr/>
          <a:lstStyle/>
          <a:p>
            <a:pPr>
              <a:defRPr/>
            </a:pPr>
            <a:fld id="{00A12202-E491-4083-95E8-343E6F642663}" type="slidenum">
              <a:rPr lang="en-US" smtClean="0">
                <a:solidFill>
                  <a:srgbClr val="FFFFFF"/>
                </a:solidFill>
              </a:rPr>
              <a:pPr>
                <a:defRPr/>
              </a:pPr>
              <a:t>3</a:t>
            </a:fld>
            <a:endParaRPr lang="en-US">
              <a:solidFill>
                <a:srgbClr val="FFFFFF"/>
              </a:solidFill>
            </a:endParaRPr>
          </a:p>
        </p:txBody>
      </p:sp>
      <p:sp>
        <p:nvSpPr>
          <p:cNvPr id="6" name="Rectangle 2">
            <a:extLst>
              <a:ext uri="{FF2B5EF4-FFF2-40B4-BE49-F238E27FC236}">
                <a16:creationId xmlns:a16="http://schemas.microsoft.com/office/drawing/2014/main" id="{09CA12A2-9320-48B2-A967-C8C5BFB622F4}"/>
              </a:ext>
            </a:extLst>
          </p:cNvPr>
          <p:cNvSpPr txBox="1">
            <a:spLocks noChangeArrowheads="1"/>
          </p:cNvSpPr>
          <p:nvPr/>
        </p:nvSpPr>
        <p:spPr>
          <a:xfrm>
            <a:off x="356711" y="460612"/>
            <a:ext cx="8787289" cy="636982"/>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50000"/>
              </a:lnSpc>
              <a:spcBef>
                <a:spcPct val="20000"/>
              </a:spcBef>
              <a:buClr>
                <a:srgbClr val="FF0000"/>
              </a:buClr>
              <a:buSzPct val="120000"/>
            </a:pPr>
            <a:r>
              <a:rPr lang="en-US" altLang="ko-KR" sz="4800" b="1" dirty="0">
                <a:solidFill>
                  <a:srgbClr val="002060"/>
                </a:solidFill>
                <a:effectLst>
                  <a:outerShdw blurRad="38100" dist="38100" dir="2700000" algn="tl">
                    <a:srgbClr val="000000">
                      <a:alpha val="43137"/>
                    </a:srgbClr>
                  </a:outerShdw>
                </a:effectLst>
                <a:latin typeface="Thames-RegularIta" pitchFamily="2" charset="0"/>
                <a:cs typeface="Times New Roman" panose="02020603050405020304" pitchFamily="18" charset="0"/>
              </a:rPr>
              <a:t>Why the “h-index” is important?</a:t>
            </a:r>
          </a:p>
        </p:txBody>
      </p:sp>
      <p:graphicFrame>
        <p:nvGraphicFramePr>
          <p:cNvPr id="29" name="Diagram 28">
            <a:extLst>
              <a:ext uri="{FF2B5EF4-FFF2-40B4-BE49-F238E27FC236}">
                <a16:creationId xmlns:a16="http://schemas.microsoft.com/office/drawing/2014/main" id="{316E6A1F-9261-41DC-A10F-D9E394415F94}"/>
              </a:ext>
            </a:extLst>
          </p:cNvPr>
          <p:cNvGraphicFramePr/>
          <p:nvPr>
            <p:extLst>
              <p:ext uri="{D42A27DB-BD31-4B8C-83A1-F6EECF244321}">
                <p14:modId xmlns:p14="http://schemas.microsoft.com/office/powerpoint/2010/main" val="1810089763"/>
              </p:ext>
            </p:extLst>
          </p:nvPr>
        </p:nvGraphicFramePr>
        <p:xfrm>
          <a:off x="6281114" y="908335"/>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 name="Content Placeholder 2">
            <a:extLst>
              <a:ext uri="{FF2B5EF4-FFF2-40B4-BE49-F238E27FC236}">
                <a16:creationId xmlns:a16="http://schemas.microsoft.com/office/drawing/2014/main" id="{FFA868E7-52E1-4547-A0C4-30B0268DE634}"/>
              </a:ext>
            </a:extLst>
          </p:cNvPr>
          <p:cNvSpPr txBox="1">
            <a:spLocks/>
          </p:cNvSpPr>
          <p:nvPr/>
        </p:nvSpPr>
        <p:spPr>
          <a:xfrm>
            <a:off x="198313" y="3144603"/>
            <a:ext cx="8392548" cy="592931"/>
          </a:xfrm>
          <a:prstGeom prst="rect">
            <a:avLst/>
          </a:prstGeom>
        </p:spPr>
        <p:txBody>
          <a:bodyPr vert="horz" lIns="91440" tIns="45720" rIns="91440" bIns="45720" rtlCol="0">
            <a:normAutofit fontScale="92500" lnSpcReduction="10000"/>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Clr>
                <a:srgbClr val="FF0000"/>
              </a:buClr>
              <a:buSzPct val="120000"/>
              <a:buFont typeface="Webdings" panose="05030102010509060703" pitchFamily="18" charset="2"/>
              <a:buChar char="ë"/>
              <a:defRPr/>
            </a:pPr>
            <a:r>
              <a:rPr lang="en-US" dirty="0">
                <a:latin typeface="Times New Roman" panose="02020603050405020304" pitchFamily="18" charset="0"/>
                <a:cs typeface="Times New Roman" panose="02020603050405020304" pitchFamily="18" charset="0"/>
              </a:rPr>
              <a:t>It helps in increasing the impact of the research work. </a:t>
            </a:r>
            <a:endParaRPr lang="en-US" dirty="0">
              <a:solidFill>
                <a:prstClr val="black"/>
              </a:solidFill>
              <a:latin typeface="Times New Roman" panose="02020603050405020304" pitchFamily="18" charset="0"/>
              <a:cs typeface="Times New Roman" panose="02020603050405020304" pitchFamily="18" charset="0"/>
            </a:endParaRPr>
          </a:p>
        </p:txBody>
      </p:sp>
      <p:sp>
        <p:nvSpPr>
          <p:cNvPr id="33" name="Content Placeholder 2">
            <a:extLst>
              <a:ext uri="{FF2B5EF4-FFF2-40B4-BE49-F238E27FC236}">
                <a16:creationId xmlns:a16="http://schemas.microsoft.com/office/drawing/2014/main" id="{50E6591D-CEED-4D7C-B5EF-BA0CBFF6210F}"/>
              </a:ext>
            </a:extLst>
          </p:cNvPr>
          <p:cNvSpPr txBox="1">
            <a:spLocks/>
          </p:cNvSpPr>
          <p:nvPr/>
        </p:nvSpPr>
        <p:spPr>
          <a:xfrm>
            <a:off x="198313" y="1643159"/>
            <a:ext cx="9150202" cy="1252345"/>
          </a:xfrm>
          <a:prstGeom prst="rect">
            <a:avLst/>
          </a:prstGeom>
        </p:spPr>
        <p:txBody>
          <a:bodyPr vert="horz" lIns="91440" tIns="45720" rIns="91440" bIns="45720" rtlCol="0">
            <a:no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Clr>
                <a:srgbClr val="FF0000"/>
              </a:buClr>
              <a:buSzPct val="120000"/>
              <a:buFont typeface="Webdings" panose="05030102010509060703" pitchFamily="18" charset="2"/>
              <a:buChar char="ë"/>
              <a:defRPr/>
            </a:pPr>
            <a:r>
              <a:rPr lang="en-US" sz="2600" dirty="0">
                <a:latin typeface="Times New Roman" panose="02020603050405020304" pitchFamily="18" charset="0"/>
                <a:cs typeface="Times New Roman" panose="02020603050405020304" pitchFamily="18" charset="0"/>
              </a:rPr>
              <a:t>Combines an assessment of both quantity and an approximation of quality. </a:t>
            </a:r>
          </a:p>
        </p:txBody>
      </p:sp>
      <p:sp>
        <p:nvSpPr>
          <p:cNvPr id="34" name="Content Placeholder 2">
            <a:extLst>
              <a:ext uri="{FF2B5EF4-FFF2-40B4-BE49-F238E27FC236}">
                <a16:creationId xmlns:a16="http://schemas.microsoft.com/office/drawing/2014/main" id="{CC6EFD7E-1A41-49FF-93E3-81FA8126EFE0}"/>
              </a:ext>
            </a:extLst>
          </p:cNvPr>
          <p:cNvSpPr txBox="1">
            <a:spLocks/>
          </p:cNvSpPr>
          <p:nvPr/>
        </p:nvSpPr>
        <p:spPr>
          <a:xfrm>
            <a:off x="179327" y="4161724"/>
            <a:ext cx="9150203" cy="772823"/>
          </a:xfrm>
          <a:prstGeom prst="rect">
            <a:avLst/>
          </a:prstGeom>
        </p:spPr>
        <p:txBody>
          <a:bodyPr vert="horz" lIns="91440" tIns="45720" rIns="91440" bIns="45720" rtlCol="0">
            <a:no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Clr>
                <a:srgbClr val="FF0000"/>
              </a:buClr>
              <a:buSzPct val="120000"/>
              <a:buFont typeface="Webdings" panose="05030102010509060703" pitchFamily="18" charset="2"/>
              <a:buChar char="ë"/>
              <a:defRPr/>
            </a:pPr>
            <a:r>
              <a:rPr lang="en-US" sz="2600" dirty="0">
                <a:latin typeface="Times New Roman" panose="02020603050405020304" pitchFamily="18" charset="0"/>
                <a:cs typeface="Times New Roman" panose="02020603050405020304" pitchFamily="18" charset="0"/>
              </a:rPr>
              <a:t>fellowships, gaining job opportunities, grants across the world. </a:t>
            </a:r>
            <a:endParaRPr lang="en-US" sz="2600" dirty="0">
              <a:solidFill>
                <a:prstClr val="black"/>
              </a:solidFill>
              <a:latin typeface="Times New Roman" panose="02020603050405020304" pitchFamily="18" charset="0"/>
              <a:cs typeface="Times New Roman" panose="02020603050405020304" pitchFamily="18" charset="0"/>
            </a:endParaRPr>
          </a:p>
        </p:txBody>
      </p:sp>
      <p:sp>
        <p:nvSpPr>
          <p:cNvPr id="2" name="Cloud 1">
            <a:extLst>
              <a:ext uri="{FF2B5EF4-FFF2-40B4-BE49-F238E27FC236}">
                <a16:creationId xmlns:a16="http://schemas.microsoft.com/office/drawing/2014/main" id="{008B0EA8-F02D-4C25-8C32-36DA19909965}"/>
              </a:ext>
            </a:extLst>
          </p:cNvPr>
          <p:cNvSpPr/>
          <p:nvPr/>
        </p:nvSpPr>
        <p:spPr>
          <a:xfrm>
            <a:off x="2733279" y="5102978"/>
            <a:ext cx="4607626" cy="1294410"/>
          </a:xfrm>
          <a:prstGeom prst="cloud">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effectLst>
            <a:glow rad="63500">
              <a:schemeClr val="accent2">
                <a:satMod val="175000"/>
                <a:alpha val="40000"/>
              </a:schemeClr>
            </a:glo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Metrics are important</a:t>
            </a:r>
            <a:r>
              <a:rPr lang="en-US" dirty="0"/>
              <a:t>. </a:t>
            </a:r>
          </a:p>
        </p:txBody>
      </p:sp>
      <p:sp>
        <p:nvSpPr>
          <p:cNvPr id="9" name="TextBox 8">
            <a:extLst>
              <a:ext uri="{FF2B5EF4-FFF2-40B4-BE49-F238E27FC236}">
                <a16:creationId xmlns:a16="http://schemas.microsoft.com/office/drawing/2014/main" id="{C4C19DD6-7A11-4180-8FFB-86546E74761E}"/>
              </a:ext>
            </a:extLst>
          </p:cNvPr>
          <p:cNvSpPr txBox="1"/>
          <p:nvPr/>
        </p:nvSpPr>
        <p:spPr>
          <a:xfrm>
            <a:off x="11506200" y="6200252"/>
            <a:ext cx="489857" cy="369332"/>
          </a:xfrm>
          <a:prstGeom prst="rect">
            <a:avLst/>
          </a:prstGeom>
          <a:noFill/>
        </p:spPr>
        <p:txBody>
          <a:bodyPr wrap="square" rtlCol="0">
            <a:spAutoFit/>
          </a:bodyPr>
          <a:lstStyle/>
          <a:p>
            <a:r>
              <a:rPr lang="en-US" dirty="0"/>
              <a:t>3</a:t>
            </a:r>
          </a:p>
        </p:txBody>
      </p:sp>
    </p:spTree>
    <p:extLst>
      <p:ext uri="{BB962C8B-B14F-4D97-AF65-F5344CB8AC3E}">
        <p14:creationId xmlns:p14="http://schemas.microsoft.com/office/powerpoint/2010/main" val="87119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wipe(down)">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down)">
                                      <p:cBhvr>
                                        <p:cTn id="19" dur="500"/>
                                        <p:tgtEl>
                                          <p:spTgt spid="3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down)">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down)">
                                      <p:cBhvr>
                                        <p:cTn id="29" dur="580">
                                          <p:stCondLst>
                                            <p:cond delay="0"/>
                                          </p:stCondLst>
                                        </p:cTn>
                                        <p:tgtEl>
                                          <p:spTgt spid="2"/>
                                        </p:tgtEl>
                                      </p:cBhvr>
                                    </p:animEffect>
                                    <p:anim calcmode="lin" valueType="num">
                                      <p:cBhvr>
                                        <p:cTn id="3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5" dur="26">
                                          <p:stCondLst>
                                            <p:cond delay="650"/>
                                          </p:stCondLst>
                                        </p:cTn>
                                        <p:tgtEl>
                                          <p:spTgt spid="2"/>
                                        </p:tgtEl>
                                      </p:cBhvr>
                                      <p:to x="100000" y="60000"/>
                                    </p:animScale>
                                    <p:animScale>
                                      <p:cBhvr>
                                        <p:cTn id="36" dur="166" decel="50000">
                                          <p:stCondLst>
                                            <p:cond delay="676"/>
                                          </p:stCondLst>
                                        </p:cTn>
                                        <p:tgtEl>
                                          <p:spTgt spid="2"/>
                                        </p:tgtEl>
                                      </p:cBhvr>
                                      <p:to x="100000" y="100000"/>
                                    </p:animScale>
                                    <p:animScale>
                                      <p:cBhvr>
                                        <p:cTn id="37" dur="26">
                                          <p:stCondLst>
                                            <p:cond delay="1312"/>
                                          </p:stCondLst>
                                        </p:cTn>
                                        <p:tgtEl>
                                          <p:spTgt spid="2"/>
                                        </p:tgtEl>
                                      </p:cBhvr>
                                      <p:to x="100000" y="80000"/>
                                    </p:animScale>
                                    <p:animScale>
                                      <p:cBhvr>
                                        <p:cTn id="38" dur="166" decel="50000">
                                          <p:stCondLst>
                                            <p:cond delay="1338"/>
                                          </p:stCondLst>
                                        </p:cTn>
                                        <p:tgtEl>
                                          <p:spTgt spid="2"/>
                                        </p:tgtEl>
                                      </p:cBhvr>
                                      <p:to x="100000" y="100000"/>
                                    </p:animScale>
                                    <p:animScale>
                                      <p:cBhvr>
                                        <p:cTn id="39" dur="26">
                                          <p:stCondLst>
                                            <p:cond delay="1642"/>
                                          </p:stCondLst>
                                        </p:cTn>
                                        <p:tgtEl>
                                          <p:spTgt spid="2"/>
                                        </p:tgtEl>
                                      </p:cBhvr>
                                      <p:to x="100000" y="90000"/>
                                    </p:animScale>
                                    <p:animScale>
                                      <p:cBhvr>
                                        <p:cTn id="40" dur="166" decel="50000">
                                          <p:stCondLst>
                                            <p:cond delay="1668"/>
                                          </p:stCondLst>
                                        </p:cTn>
                                        <p:tgtEl>
                                          <p:spTgt spid="2"/>
                                        </p:tgtEl>
                                      </p:cBhvr>
                                      <p:to x="100000" y="100000"/>
                                    </p:animScale>
                                    <p:animScale>
                                      <p:cBhvr>
                                        <p:cTn id="41" dur="26">
                                          <p:stCondLst>
                                            <p:cond delay="1808"/>
                                          </p:stCondLst>
                                        </p:cTn>
                                        <p:tgtEl>
                                          <p:spTgt spid="2"/>
                                        </p:tgtEl>
                                      </p:cBhvr>
                                      <p:to x="100000" y="95000"/>
                                    </p:animScale>
                                    <p:animScale>
                                      <p:cBhvr>
                                        <p:cTn id="42"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9" grpId="0">
        <p:bldAsOne/>
      </p:bldGraphic>
      <p:bldP spid="32" grpId="0"/>
      <p:bldP spid="33" grpId="0"/>
      <p:bldP spid="34" grpId="0"/>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F09BA6-E1B7-434D-B941-BFD6F200C03D}"/>
              </a:ext>
            </a:extLst>
          </p:cNvPr>
          <p:cNvPicPr>
            <a:picLocks noChangeAspect="1"/>
          </p:cNvPicPr>
          <p:nvPr/>
        </p:nvPicPr>
        <p:blipFill>
          <a:blip r:embed="rId2"/>
          <a:stretch>
            <a:fillRect/>
          </a:stretch>
        </p:blipFill>
        <p:spPr>
          <a:xfrm>
            <a:off x="2656609" y="1100554"/>
            <a:ext cx="5862357" cy="3772665"/>
          </a:xfrm>
          <a:prstGeom prst="rect">
            <a:avLst/>
          </a:prstGeom>
          <a:ln w="76200">
            <a:solidFill>
              <a:schemeClr val="accent2">
                <a:lumMod val="75000"/>
              </a:schemeClr>
            </a:solidFill>
          </a:ln>
        </p:spPr>
      </p:pic>
      <p:sp>
        <p:nvSpPr>
          <p:cNvPr id="5" name="Rectangle 2">
            <a:extLst>
              <a:ext uri="{FF2B5EF4-FFF2-40B4-BE49-F238E27FC236}">
                <a16:creationId xmlns:a16="http://schemas.microsoft.com/office/drawing/2014/main" id="{DA89D47D-C749-4761-B8E0-C878AD017267}"/>
              </a:ext>
            </a:extLst>
          </p:cNvPr>
          <p:cNvSpPr txBox="1">
            <a:spLocks noChangeArrowheads="1"/>
          </p:cNvSpPr>
          <p:nvPr/>
        </p:nvSpPr>
        <p:spPr>
          <a:xfrm>
            <a:off x="194759" y="0"/>
            <a:ext cx="8953605" cy="6369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nSpc>
                <a:spcPct val="150000"/>
              </a:lnSpc>
              <a:spcBef>
                <a:spcPct val="20000"/>
              </a:spcBef>
              <a:buClr>
                <a:srgbClr val="FF0000"/>
              </a:buClr>
              <a:buSzPct val="120000"/>
            </a:pPr>
            <a:r>
              <a:rPr lang="en-US" altLang="ko-KR" b="1" dirty="0">
                <a:solidFill>
                  <a:srgbClr val="002060"/>
                </a:solidFill>
                <a:effectLst>
                  <a:outerShdw blurRad="38100" dist="38100" dir="2700000" algn="tl">
                    <a:srgbClr val="000000">
                      <a:alpha val="43137"/>
                    </a:srgbClr>
                  </a:outerShdw>
                </a:effectLst>
                <a:latin typeface="Thames-RegularIta" pitchFamily="2" charset="0"/>
                <a:cs typeface="Times New Roman" panose="02020603050405020304" pitchFamily="18" charset="0"/>
              </a:rPr>
              <a:t>How do we calculate the “h-index”?</a:t>
            </a:r>
          </a:p>
        </p:txBody>
      </p:sp>
      <p:sp>
        <p:nvSpPr>
          <p:cNvPr id="6" name="Rectangle 3">
            <a:extLst>
              <a:ext uri="{FF2B5EF4-FFF2-40B4-BE49-F238E27FC236}">
                <a16:creationId xmlns:a16="http://schemas.microsoft.com/office/drawing/2014/main" id="{E28ADC5A-8BD0-490B-93F4-5F652B535221}"/>
              </a:ext>
            </a:extLst>
          </p:cNvPr>
          <p:cNvSpPr txBox="1">
            <a:spLocks noChangeArrowheads="1"/>
          </p:cNvSpPr>
          <p:nvPr/>
        </p:nvSpPr>
        <p:spPr bwMode="auto">
          <a:xfrm>
            <a:off x="2117108" y="5612864"/>
            <a:ext cx="7748982" cy="636983"/>
          </a:xfrm>
          <a:prstGeom prst="rect">
            <a:avLst/>
          </a:prstGeom>
          <a:ln/>
          <a:extLst>
            <a:ext uri="{91240B29-F687-4F45-9708-019B960494DF}">
              <a14:hiddenLine xmlns:a14="http://schemas.microsoft.com/office/drawing/2010/main" w="9525">
                <a:solidFill>
                  <a:schemeClr val="tx1"/>
                </a:solidFill>
                <a:miter lim="800000"/>
                <a:headEnd/>
                <a:tailEnd/>
              </a14:hiddenLine>
            </a:ext>
          </a:extLst>
        </p:spPr>
        <p:style>
          <a:lnRef idx="0">
            <a:schemeClr val="accent4"/>
          </a:lnRef>
          <a:fillRef idx="3">
            <a:schemeClr val="accent4"/>
          </a:fillRef>
          <a:effectRef idx="3">
            <a:schemeClr val="accent4"/>
          </a:effectRef>
          <a:fontRef idx="minor">
            <a:schemeClr val="lt1"/>
          </a:fontRef>
        </p:style>
        <p:txBody>
          <a:bodyPr vert="horz" wrap="square" lIns="68580" tIns="34290" rIns="68580" bIns="3429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just">
              <a:buClr>
                <a:srgbClr val="CC0000"/>
              </a:buClr>
              <a:buSzPct val="110000"/>
              <a:buFont typeface="Arial" pitchFamily="34" charset="0"/>
              <a:buChar char="☼"/>
            </a:pPr>
            <a:r>
              <a:rPr lang="en-US" i="1"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 </a:t>
            </a:r>
            <a:r>
              <a:rPr lang="en-US" dirty="0">
                <a:latin typeface="Times New Roman" panose="02020603050405020304" pitchFamily="18" charset="0"/>
                <a:cs typeface="Times New Roman" panose="02020603050405020304" pitchFamily="18" charset="0"/>
              </a:rPr>
              <a:t> articles have at least </a:t>
            </a:r>
            <a:r>
              <a:rPr lang="en-US" i="1"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 </a:t>
            </a:r>
            <a:r>
              <a:rPr lang="en-US" dirty="0">
                <a:latin typeface="Times New Roman" panose="02020603050405020304" pitchFamily="18" charset="0"/>
                <a:cs typeface="Times New Roman" panose="02020603050405020304" pitchFamily="18" charset="0"/>
              </a:rPr>
              <a:t>citations each.</a:t>
            </a:r>
            <a:endParaRPr lang="en-US" altLang="zh-CN" sz="2400" dirty="0">
              <a:solidFill>
                <a:srgbClr val="000000"/>
              </a:solidFill>
              <a:latin typeface="Times New Roman" panose="02020603050405020304" pitchFamily="18" charset="0"/>
              <a:cs typeface="Times New Roman" panose="02020603050405020304" pitchFamily="18" charset="0"/>
            </a:endParaRPr>
          </a:p>
          <a:p>
            <a:pPr algn="just">
              <a:buClr>
                <a:srgbClr val="CC0000"/>
              </a:buClr>
              <a:buSzPct val="110000"/>
              <a:buFont typeface="Arial" pitchFamily="34" charset="0"/>
              <a:buChar char="☼"/>
            </a:pPr>
            <a:endParaRPr lang="en-US" altLang="zh-CN" sz="2400" dirty="0">
              <a:solidFill>
                <a:srgbClr val="00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C249285-EB3A-49EA-BC79-3EE672F477DE}"/>
              </a:ext>
            </a:extLst>
          </p:cNvPr>
          <p:cNvSpPr txBox="1"/>
          <p:nvPr/>
        </p:nvSpPr>
        <p:spPr>
          <a:xfrm>
            <a:off x="11527636" y="6099306"/>
            <a:ext cx="489857" cy="369332"/>
          </a:xfrm>
          <a:prstGeom prst="rect">
            <a:avLst/>
          </a:prstGeom>
          <a:noFill/>
        </p:spPr>
        <p:txBody>
          <a:bodyPr wrap="square" rtlCol="0">
            <a:spAutoFit/>
          </a:bodyPr>
          <a:lstStyle/>
          <a:p>
            <a:r>
              <a:rPr lang="en-US" dirty="0"/>
              <a:t>4</a:t>
            </a:r>
          </a:p>
        </p:txBody>
      </p:sp>
    </p:spTree>
    <p:extLst>
      <p:ext uri="{BB962C8B-B14F-4D97-AF65-F5344CB8AC3E}">
        <p14:creationId xmlns:p14="http://schemas.microsoft.com/office/powerpoint/2010/main" val="251855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Right 2">
            <a:extLst>
              <a:ext uri="{FF2B5EF4-FFF2-40B4-BE49-F238E27FC236}">
                <a16:creationId xmlns:a16="http://schemas.microsoft.com/office/drawing/2014/main" id="{A230225C-2C1A-42B6-8836-B3F71C0D2222}"/>
              </a:ext>
            </a:extLst>
          </p:cNvPr>
          <p:cNvSpPr/>
          <p:nvPr/>
        </p:nvSpPr>
        <p:spPr>
          <a:xfrm>
            <a:off x="5678968" y="2196978"/>
            <a:ext cx="1424066" cy="659567"/>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525077F-258B-4216-8C62-EEF81B964A80}"/>
              </a:ext>
            </a:extLst>
          </p:cNvPr>
          <p:cNvPicPr>
            <a:picLocks noChangeAspect="1"/>
          </p:cNvPicPr>
          <p:nvPr/>
        </p:nvPicPr>
        <p:blipFill>
          <a:blip r:embed="rId3">
            <a:clrChange>
              <a:clrFrom>
                <a:srgbClr val="FFF5F5"/>
              </a:clrFrom>
              <a:clrTo>
                <a:srgbClr val="FFF5F5">
                  <a:alpha val="0"/>
                </a:srgbClr>
              </a:clrTo>
            </a:clrChange>
            <a:extLst>
              <a:ext uri="{28A0092B-C50C-407E-A947-70E740481C1C}">
                <a14:useLocalDpi xmlns:a14="http://schemas.microsoft.com/office/drawing/2010/main" val="0"/>
              </a:ext>
            </a:extLst>
          </a:blip>
          <a:stretch>
            <a:fillRect/>
          </a:stretch>
        </p:blipFill>
        <p:spPr>
          <a:xfrm>
            <a:off x="8621474" y="1908399"/>
            <a:ext cx="1058494" cy="1034509"/>
          </a:xfrm>
          <a:prstGeom prst="rect">
            <a:avLst/>
          </a:prstGeom>
        </p:spPr>
      </p:pic>
      <p:pic>
        <p:nvPicPr>
          <p:cNvPr id="12" name="Picture 11">
            <a:extLst>
              <a:ext uri="{FF2B5EF4-FFF2-40B4-BE49-F238E27FC236}">
                <a16:creationId xmlns:a16="http://schemas.microsoft.com/office/drawing/2014/main" id="{FE50EE20-4074-4E62-AD60-B1929F6D2763}"/>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4835" y="1131634"/>
            <a:ext cx="947777" cy="947777"/>
          </a:xfrm>
          <a:prstGeom prst="rect">
            <a:avLst/>
          </a:prstGeom>
        </p:spPr>
      </p:pic>
      <p:sp>
        <p:nvSpPr>
          <p:cNvPr id="10" name="Rectangle 2">
            <a:extLst>
              <a:ext uri="{FF2B5EF4-FFF2-40B4-BE49-F238E27FC236}">
                <a16:creationId xmlns:a16="http://schemas.microsoft.com/office/drawing/2014/main" id="{A0F700EA-DC0B-4B84-A1C4-EE53BECA8C56}"/>
              </a:ext>
            </a:extLst>
          </p:cNvPr>
          <p:cNvSpPr txBox="1">
            <a:spLocks noChangeArrowheads="1"/>
          </p:cNvSpPr>
          <p:nvPr/>
        </p:nvSpPr>
        <p:spPr>
          <a:xfrm>
            <a:off x="565149" y="344773"/>
            <a:ext cx="8953605" cy="6369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nSpc>
                <a:spcPct val="150000"/>
              </a:lnSpc>
              <a:spcBef>
                <a:spcPct val="20000"/>
              </a:spcBef>
              <a:buClr>
                <a:srgbClr val="FF0000"/>
              </a:buClr>
              <a:buSzPct val="120000"/>
            </a:pPr>
            <a:r>
              <a:rPr lang="en-US" altLang="ko-KR" b="1" dirty="0">
                <a:solidFill>
                  <a:srgbClr val="002060"/>
                </a:solidFill>
                <a:effectLst>
                  <a:outerShdw blurRad="38100" dist="38100" dir="2700000" algn="tl">
                    <a:srgbClr val="000000">
                      <a:alpha val="43137"/>
                    </a:srgbClr>
                  </a:outerShdw>
                </a:effectLst>
                <a:latin typeface="Thames-RegularIta" pitchFamily="2" charset="0"/>
                <a:cs typeface="Times New Roman" panose="02020603050405020304" pitchFamily="18" charset="0"/>
              </a:rPr>
              <a:t>How do we calculate the “h-index”?</a:t>
            </a:r>
          </a:p>
        </p:txBody>
      </p:sp>
      <p:sp>
        <p:nvSpPr>
          <p:cNvPr id="13" name="TextBox 12">
            <a:extLst>
              <a:ext uri="{FF2B5EF4-FFF2-40B4-BE49-F238E27FC236}">
                <a16:creationId xmlns:a16="http://schemas.microsoft.com/office/drawing/2014/main" id="{C7615AAB-5DC1-450A-9AB9-BA7EB9E22283}"/>
              </a:ext>
            </a:extLst>
          </p:cNvPr>
          <p:cNvSpPr txBox="1"/>
          <p:nvPr/>
        </p:nvSpPr>
        <p:spPr>
          <a:xfrm>
            <a:off x="11527636" y="6099306"/>
            <a:ext cx="489857" cy="369332"/>
          </a:xfrm>
          <a:prstGeom prst="rect">
            <a:avLst/>
          </a:prstGeom>
          <a:noFill/>
        </p:spPr>
        <p:txBody>
          <a:bodyPr wrap="square" rtlCol="0">
            <a:spAutoFit/>
          </a:bodyPr>
          <a:lstStyle/>
          <a:p>
            <a:r>
              <a:rPr lang="en-US" dirty="0"/>
              <a:t>5</a:t>
            </a:r>
          </a:p>
        </p:txBody>
      </p:sp>
      <p:sp>
        <p:nvSpPr>
          <p:cNvPr id="9" name="Wave 8">
            <a:extLst>
              <a:ext uri="{FF2B5EF4-FFF2-40B4-BE49-F238E27FC236}">
                <a16:creationId xmlns:a16="http://schemas.microsoft.com/office/drawing/2014/main" id="{57A64AE8-78D3-455D-8D6E-51868802F002}"/>
              </a:ext>
            </a:extLst>
          </p:cNvPr>
          <p:cNvSpPr/>
          <p:nvPr/>
        </p:nvSpPr>
        <p:spPr>
          <a:xfrm>
            <a:off x="8229612" y="3751780"/>
            <a:ext cx="1713042" cy="82022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t>
            </a:r>
            <a:r>
              <a:rPr lang="pt-B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-index=3</a:t>
            </a:r>
            <a:endPar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09AA6014-742E-4FF6-9267-A51F677AD87D}"/>
              </a:ext>
            </a:extLst>
          </p:cNvPr>
          <p:cNvSpPr txBox="1"/>
          <p:nvPr/>
        </p:nvSpPr>
        <p:spPr>
          <a:xfrm>
            <a:off x="2463468" y="3906267"/>
            <a:ext cx="3136740" cy="523220"/>
          </a:xfrm>
          <a:prstGeom prst="rect">
            <a:avLst/>
          </a:prstGeom>
          <a:noFill/>
        </p:spPr>
        <p:txBody>
          <a:bodyPr wrap="square" rtlCol="0">
            <a:spAutoFit/>
          </a:bodyPr>
          <a:lstStyle/>
          <a:p>
            <a:r>
              <a:rPr lang="en-US" sz="2800" dirty="0">
                <a:latin typeface="A.C.M.E. Explosive" panose="020B0603050302020204" pitchFamily="34" charset="0"/>
              </a:rPr>
              <a:t>8, 5, 4, 2, 1</a:t>
            </a:r>
          </a:p>
        </p:txBody>
      </p:sp>
      <p:sp>
        <p:nvSpPr>
          <p:cNvPr id="15" name="Arrow: Right 14">
            <a:extLst>
              <a:ext uri="{FF2B5EF4-FFF2-40B4-BE49-F238E27FC236}">
                <a16:creationId xmlns:a16="http://schemas.microsoft.com/office/drawing/2014/main" id="{BFC76355-4E72-4D5C-9AAC-E747C47AA52A}"/>
              </a:ext>
            </a:extLst>
          </p:cNvPr>
          <p:cNvSpPr/>
          <p:nvPr/>
        </p:nvSpPr>
        <p:spPr>
          <a:xfrm>
            <a:off x="5923114" y="4052365"/>
            <a:ext cx="935773" cy="309623"/>
          </a:xfrm>
          <a:prstGeom prst="rightArrow">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00120011-9CF8-4B4B-8EC0-B616F64F9C6B}"/>
              </a:ext>
            </a:extLst>
          </p:cNvPr>
          <p:cNvSpPr/>
          <p:nvPr/>
        </p:nvSpPr>
        <p:spPr>
          <a:xfrm>
            <a:off x="902826" y="5282317"/>
            <a:ext cx="10639916" cy="954107"/>
          </a:xfrm>
          <a:prstGeom prst="rect">
            <a:avLst/>
          </a:prstGeom>
        </p:spPr>
        <p:txBody>
          <a:bodyPr wrap="square">
            <a:spAutoFit/>
          </a:bodyPr>
          <a:lstStyle/>
          <a:p>
            <a:pPr lvl="0" algn="just">
              <a:defRPr/>
            </a:pPr>
            <a:r>
              <a:rPr lang="en-US" sz="2800" dirty="0">
                <a:solidFill>
                  <a:srgbClr val="00B0F0"/>
                </a:solidFill>
                <a:latin typeface="Times New Roman" panose="02020603050405020304" pitchFamily="18" charset="0"/>
                <a:cs typeface="Times New Roman" panose="02020603050405020304" pitchFamily="18" charset="0"/>
                <a:sym typeface="Webdings" panose="05030102010509060703" pitchFamily="18" charset="2"/>
              </a:rPr>
              <a:t></a:t>
            </a:r>
            <a:r>
              <a:rPr lang="en-US" sz="2800" dirty="0">
                <a:latin typeface="Times New Roman" panose="02020603050405020304" pitchFamily="18" charset="0"/>
                <a:cs typeface="Times New Roman" panose="02020603050405020304" pitchFamily="18" charset="0"/>
                <a:sym typeface="Webdings" panose="05030102010509060703" pitchFamily="18" charset="2"/>
              </a:rPr>
              <a:t> </a:t>
            </a:r>
            <a:r>
              <a:rPr lang="en-US" sz="2800" dirty="0">
                <a:latin typeface="Times New Roman" panose="02020603050405020304" pitchFamily="18" charset="0"/>
                <a:cs typeface="Times New Roman" panose="02020603050405020304" pitchFamily="18" charset="0"/>
              </a:rPr>
              <a:t>This author's </a:t>
            </a:r>
            <a:r>
              <a:rPr lang="en-US" sz="2800" i="1" dirty="0">
                <a:latin typeface="Times New Roman" panose="02020603050405020304" pitchFamily="18" charset="0"/>
                <a:cs typeface="Times New Roman" panose="02020603050405020304" pitchFamily="18" charset="0"/>
              </a:rPr>
              <a:t>h</a:t>
            </a:r>
            <a:r>
              <a:rPr lang="en-US" sz="2800" dirty="0">
                <a:latin typeface="Times New Roman" panose="02020603050405020304" pitchFamily="18" charset="0"/>
                <a:cs typeface="Times New Roman" panose="02020603050405020304" pitchFamily="18" charset="0"/>
              </a:rPr>
              <a:t>-index is </a:t>
            </a:r>
            <a:r>
              <a:rPr lang="en-US" sz="2800" b="1" dirty="0">
                <a:solidFill>
                  <a:srgbClr val="00B0F0"/>
                </a:solidFill>
                <a:latin typeface="Times New Roman" panose="02020603050405020304" pitchFamily="18" charset="0"/>
                <a:cs typeface="Times New Roman" panose="02020603050405020304" pitchFamily="18" charset="0"/>
              </a:rPr>
              <a:t>3</a:t>
            </a:r>
            <a:r>
              <a:rPr lang="en-US" sz="2800" dirty="0">
                <a:latin typeface="Times New Roman" panose="02020603050405020304" pitchFamily="18" charset="0"/>
                <a:cs typeface="Times New Roman" panose="02020603050405020304" pitchFamily="18" charset="0"/>
              </a:rPr>
              <a:t>, because the author has </a:t>
            </a:r>
            <a:r>
              <a:rPr lang="en-US" sz="2800" b="1" dirty="0">
                <a:solidFill>
                  <a:srgbClr val="00B0F0"/>
                </a:solidFill>
                <a:latin typeface="Times New Roman" panose="02020603050405020304" pitchFamily="18" charset="0"/>
                <a:cs typeface="Times New Roman" panose="02020603050405020304" pitchFamily="18" charset="0"/>
              </a:rPr>
              <a:t>3</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publications with at least </a:t>
            </a:r>
            <a:r>
              <a:rPr lang="en-US" sz="2800" b="1" dirty="0">
                <a:solidFill>
                  <a:srgbClr val="00B0F0"/>
                </a:solidFill>
                <a:latin typeface="Times New Roman" panose="02020603050405020304" pitchFamily="18" charset="0"/>
                <a:cs typeface="Times New Roman" panose="02020603050405020304" pitchFamily="18" charset="0"/>
              </a:rPr>
              <a:t>3</a:t>
            </a:r>
            <a:r>
              <a:rPr lang="en-US" sz="2800" dirty="0">
                <a:latin typeface="Times New Roman" panose="02020603050405020304" pitchFamily="18" charset="0"/>
                <a:cs typeface="Times New Roman" panose="02020603050405020304" pitchFamily="18" charset="0"/>
              </a:rPr>
              <a:t> or more citations. </a:t>
            </a:r>
          </a:p>
        </p:txBody>
      </p:sp>
      <p:graphicFrame>
        <p:nvGraphicFramePr>
          <p:cNvPr id="7" name="Table 6">
            <a:extLst>
              <a:ext uri="{FF2B5EF4-FFF2-40B4-BE49-F238E27FC236}">
                <a16:creationId xmlns:a16="http://schemas.microsoft.com/office/drawing/2014/main" id="{C959B493-8AE4-4F59-9E17-89817AD4E35E}"/>
              </a:ext>
            </a:extLst>
          </p:cNvPr>
          <p:cNvGraphicFramePr>
            <a:graphicFrameLocks noGrp="1"/>
          </p:cNvGraphicFramePr>
          <p:nvPr>
            <p:extLst>
              <p:ext uri="{D42A27DB-BD31-4B8C-83A1-F6EECF244321}">
                <p14:modId xmlns:p14="http://schemas.microsoft.com/office/powerpoint/2010/main" val="3422754176"/>
              </p:ext>
            </p:extLst>
          </p:nvPr>
        </p:nvGraphicFramePr>
        <p:xfrm>
          <a:off x="1750036" y="1813776"/>
          <a:ext cx="3495064" cy="1501140"/>
        </p:xfrm>
        <a:graphic>
          <a:graphicData uri="http://schemas.openxmlformats.org/drawingml/2006/table">
            <a:tbl>
              <a:tblPr/>
              <a:tblGrid>
                <a:gridCol w="1345926">
                  <a:extLst>
                    <a:ext uri="{9D8B030D-6E8A-4147-A177-3AD203B41FA5}">
                      <a16:colId xmlns:a16="http://schemas.microsoft.com/office/drawing/2014/main" val="2459977237"/>
                    </a:ext>
                  </a:extLst>
                </a:gridCol>
                <a:gridCol w="2149138">
                  <a:extLst>
                    <a:ext uri="{9D8B030D-6E8A-4147-A177-3AD203B41FA5}">
                      <a16:colId xmlns:a16="http://schemas.microsoft.com/office/drawing/2014/main" val="1025179574"/>
                    </a:ext>
                  </a:extLst>
                </a:gridCol>
              </a:tblGrid>
              <a:tr h="196850">
                <a:tc>
                  <a:txBody>
                    <a:bodyPr/>
                    <a:lstStyle/>
                    <a:p>
                      <a:pPr algn="l" fontAlgn="b"/>
                      <a:r>
                        <a:rPr lang="en-US" sz="1600" b="0" i="0" u="none" strike="noStrike">
                          <a:solidFill>
                            <a:srgbClr val="000000"/>
                          </a:solidFill>
                          <a:effectLst/>
                          <a:latin typeface="Times New Roman" panose="02020603050405020304" pitchFamily="18" charset="0"/>
                        </a:rPr>
                        <a:t>Publications</a:t>
                      </a:r>
                    </a:p>
                  </a:txBody>
                  <a:tcPr marL="6350" marR="6350" marT="6350" marB="0" anchor="b">
                    <a:lnL>
                      <a:noFill/>
                    </a:lnL>
                    <a:lnR>
                      <a:noFill/>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solidFill>
                      <a:srgbClr val="FCE4D6"/>
                    </a:solidFill>
                  </a:tcPr>
                </a:tc>
                <a:tc>
                  <a:txBody>
                    <a:bodyPr/>
                    <a:lstStyle/>
                    <a:p>
                      <a:pPr algn="l" fontAlgn="b"/>
                      <a:r>
                        <a:rPr lang="en-US" sz="1600" b="0" i="0" u="none" strike="noStrike" dirty="0">
                          <a:solidFill>
                            <a:srgbClr val="000000"/>
                          </a:solidFill>
                          <a:effectLst/>
                          <a:latin typeface="Times New Roman" panose="02020603050405020304" pitchFamily="18" charset="0"/>
                        </a:rPr>
                        <a:t>       Number of citations</a:t>
                      </a:r>
                    </a:p>
                  </a:txBody>
                  <a:tcPr marL="6350" marR="6350" marT="6350" marB="0" anchor="b">
                    <a:lnL>
                      <a:noFill/>
                    </a:lnL>
                    <a:lnR>
                      <a:noFill/>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solidFill>
                      <a:srgbClr val="FCE4D6"/>
                    </a:solidFill>
                  </a:tcPr>
                </a:tc>
                <a:extLst>
                  <a:ext uri="{0D108BD9-81ED-4DB2-BD59-A6C34878D82A}">
                    <a16:rowId xmlns:a16="http://schemas.microsoft.com/office/drawing/2014/main" val="3636868394"/>
                  </a:ext>
                </a:extLst>
              </a:tr>
              <a:tr h="190500">
                <a:tc>
                  <a:txBody>
                    <a:bodyPr/>
                    <a:lstStyle/>
                    <a:p>
                      <a:pPr algn="ctr" fontAlgn="ctr"/>
                      <a:r>
                        <a:rPr lang="en-US" sz="1600" b="0" i="0" u="none" strike="noStrike">
                          <a:solidFill>
                            <a:srgbClr val="000000"/>
                          </a:solidFill>
                          <a:effectLst/>
                          <a:latin typeface="Times New Roman" panose="02020603050405020304" pitchFamily="18" charset="0"/>
                        </a:rPr>
                        <a:t>A</a:t>
                      </a:r>
                    </a:p>
                  </a:txBody>
                  <a:tcPr marL="6350" marR="6350" marT="6350" marB="0" anchor="ctr">
                    <a:lnL>
                      <a:noFill/>
                    </a:lnL>
                    <a:lnR>
                      <a:noFill/>
                    </a:lnR>
                    <a:lnT w="19050" cap="flat" cmpd="sng" algn="ctr">
                      <a:solidFill>
                        <a:srgbClr val="C00000"/>
                      </a:solidFill>
                      <a:prstDash val="solid"/>
                      <a:round/>
                      <a:headEnd type="none" w="med" len="med"/>
                      <a:tailEnd type="none" w="med" len="med"/>
                    </a:lnT>
                    <a:lnB w="6350" cap="flat" cmpd="sng" algn="ctr">
                      <a:solidFill>
                        <a:srgbClr val="C00000"/>
                      </a:solidFill>
                      <a:prstDash val="dashDot"/>
                      <a:round/>
                      <a:headEnd type="none" w="med" len="med"/>
                      <a:tailEnd type="none" w="med" len="med"/>
                    </a:lnB>
                  </a:tcPr>
                </a:tc>
                <a:tc>
                  <a:txBody>
                    <a:bodyPr/>
                    <a:lstStyle/>
                    <a:p>
                      <a:pPr algn="ctr" fontAlgn="ctr"/>
                      <a:r>
                        <a:rPr lang="en-US" sz="1600" b="0" i="0" u="none" strike="noStrike">
                          <a:solidFill>
                            <a:srgbClr val="000000"/>
                          </a:solidFill>
                          <a:effectLst/>
                          <a:latin typeface="Times New Roman" panose="02020603050405020304" pitchFamily="18" charset="0"/>
                        </a:rPr>
                        <a:t>5</a:t>
                      </a:r>
                    </a:p>
                  </a:txBody>
                  <a:tcPr marL="6350" marR="6350" marT="6350" marB="0" anchor="ctr">
                    <a:lnL>
                      <a:noFill/>
                    </a:lnL>
                    <a:lnR>
                      <a:noFill/>
                    </a:lnR>
                    <a:lnT w="19050" cap="flat" cmpd="sng" algn="ctr">
                      <a:solidFill>
                        <a:srgbClr val="C00000"/>
                      </a:solidFill>
                      <a:prstDash val="solid"/>
                      <a:round/>
                      <a:headEnd type="none" w="med" len="med"/>
                      <a:tailEnd type="none" w="med" len="med"/>
                    </a:lnT>
                    <a:lnB w="6350" cap="flat" cmpd="sng" algn="ctr">
                      <a:solidFill>
                        <a:srgbClr val="C00000"/>
                      </a:solidFill>
                      <a:prstDash val="dashDot"/>
                      <a:round/>
                      <a:headEnd type="none" w="med" len="med"/>
                      <a:tailEnd type="none" w="med" len="med"/>
                    </a:lnB>
                  </a:tcPr>
                </a:tc>
                <a:extLst>
                  <a:ext uri="{0D108BD9-81ED-4DB2-BD59-A6C34878D82A}">
                    <a16:rowId xmlns:a16="http://schemas.microsoft.com/office/drawing/2014/main" val="2887173145"/>
                  </a:ext>
                </a:extLst>
              </a:tr>
              <a:tr h="184150">
                <a:tc>
                  <a:txBody>
                    <a:bodyPr/>
                    <a:lstStyle/>
                    <a:p>
                      <a:pPr algn="ctr" fontAlgn="ctr"/>
                      <a:r>
                        <a:rPr lang="en-US" sz="1600" b="0" i="0" u="none" strike="noStrike">
                          <a:solidFill>
                            <a:srgbClr val="000000"/>
                          </a:solidFill>
                          <a:effectLst/>
                          <a:latin typeface="Times New Roman" panose="02020603050405020304" pitchFamily="18" charset="0"/>
                        </a:rPr>
                        <a:t>B</a:t>
                      </a:r>
                    </a:p>
                  </a:txBody>
                  <a:tcPr marL="6350" marR="6350" marT="6350" marB="0" anchor="ctr">
                    <a:lnL>
                      <a:noFill/>
                    </a:lnL>
                    <a:lnR>
                      <a:noFill/>
                    </a:lnR>
                    <a:lnT w="6350" cap="flat" cmpd="sng" algn="ctr">
                      <a:solidFill>
                        <a:srgbClr val="C00000"/>
                      </a:solidFill>
                      <a:prstDash val="dashDot"/>
                      <a:round/>
                      <a:headEnd type="none" w="med" len="med"/>
                      <a:tailEnd type="none" w="med" len="med"/>
                    </a:lnT>
                    <a:lnB w="6350" cap="flat" cmpd="sng" algn="ctr">
                      <a:solidFill>
                        <a:srgbClr val="C00000"/>
                      </a:solidFill>
                      <a:prstDash val="dashDot"/>
                      <a:round/>
                      <a:headEnd type="none" w="med" len="med"/>
                      <a:tailEnd type="none" w="med" len="med"/>
                    </a:lnB>
                  </a:tcPr>
                </a:tc>
                <a:tc>
                  <a:txBody>
                    <a:bodyPr/>
                    <a:lstStyle/>
                    <a:p>
                      <a:pPr algn="ctr" fontAlgn="ctr"/>
                      <a:r>
                        <a:rPr lang="en-US" sz="1600" b="0" i="0" u="none" strike="noStrike">
                          <a:solidFill>
                            <a:srgbClr val="000000"/>
                          </a:solidFill>
                          <a:effectLst/>
                          <a:latin typeface="Times New Roman" panose="02020603050405020304" pitchFamily="18" charset="0"/>
                        </a:rPr>
                        <a:t>8</a:t>
                      </a:r>
                    </a:p>
                  </a:txBody>
                  <a:tcPr marL="6350" marR="6350" marT="6350" marB="0" anchor="ctr">
                    <a:lnL>
                      <a:noFill/>
                    </a:lnL>
                    <a:lnR>
                      <a:noFill/>
                    </a:lnR>
                    <a:lnT w="6350" cap="flat" cmpd="sng" algn="ctr">
                      <a:solidFill>
                        <a:srgbClr val="C00000"/>
                      </a:solidFill>
                      <a:prstDash val="dashDot"/>
                      <a:round/>
                      <a:headEnd type="none" w="med" len="med"/>
                      <a:tailEnd type="none" w="med" len="med"/>
                    </a:lnT>
                    <a:lnB w="6350" cap="flat" cmpd="sng" algn="ctr">
                      <a:solidFill>
                        <a:srgbClr val="C00000"/>
                      </a:solidFill>
                      <a:prstDash val="dashDot"/>
                      <a:round/>
                      <a:headEnd type="none" w="med" len="med"/>
                      <a:tailEnd type="none" w="med" len="med"/>
                    </a:lnB>
                  </a:tcPr>
                </a:tc>
                <a:extLst>
                  <a:ext uri="{0D108BD9-81ED-4DB2-BD59-A6C34878D82A}">
                    <a16:rowId xmlns:a16="http://schemas.microsoft.com/office/drawing/2014/main" val="2591954218"/>
                  </a:ext>
                </a:extLst>
              </a:tr>
              <a:tr h="184150">
                <a:tc>
                  <a:txBody>
                    <a:bodyPr/>
                    <a:lstStyle/>
                    <a:p>
                      <a:pPr algn="ctr" fontAlgn="ctr"/>
                      <a:r>
                        <a:rPr lang="en-US" sz="1600" b="0" i="0" u="none" strike="noStrike">
                          <a:solidFill>
                            <a:srgbClr val="000000"/>
                          </a:solidFill>
                          <a:effectLst/>
                          <a:latin typeface="Times New Roman" panose="02020603050405020304" pitchFamily="18" charset="0"/>
                        </a:rPr>
                        <a:t>C</a:t>
                      </a:r>
                    </a:p>
                  </a:txBody>
                  <a:tcPr marL="6350" marR="6350" marT="6350" marB="0" anchor="ctr">
                    <a:lnL>
                      <a:noFill/>
                    </a:lnL>
                    <a:lnR>
                      <a:noFill/>
                    </a:lnR>
                    <a:lnT w="6350" cap="flat" cmpd="sng" algn="ctr">
                      <a:solidFill>
                        <a:srgbClr val="C00000"/>
                      </a:solidFill>
                      <a:prstDash val="dashDot"/>
                      <a:round/>
                      <a:headEnd type="none" w="med" len="med"/>
                      <a:tailEnd type="none" w="med" len="med"/>
                    </a:lnT>
                    <a:lnB w="6350" cap="flat" cmpd="sng" algn="ctr">
                      <a:solidFill>
                        <a:srgbClr val="C00000"/>
                      </a:solidFill>
                      <a:prstDash val="dashDot"/>
                      <a:round/>
                      <a:headEnd type="none" w="med" len="med"/>
                      <a:tailEnd type="none" w="med" len="med"/>
                    </a:lnB>
                  </a:tcPr>
                </a:tc>
                <a:tc>
                  <a:txBody>
                    <a:bodyPr/>
                    <a:lstStyle/>
                    <a:p>
                      <a:pPr algn="ctr" fontAlgn="ctr"/>
                      <a:r>
                        <a:rPr lang="en-US" sz="1600" b="0" i="0" u="none" strike="noStrike">
                          <a:solidFill>
                            <a:srgbClr val="000000"/>
                          </a:solidFill>
                          <a:effectLst/>
                          <a:latin typeface="Times New Roman" panose="02020603050405020304" pitchFamily="18" charset="0"/>
                        </a:rPr>
                        <a:t>2</a:t>
                      </a:r>
                    </a:p>
                  </a:txBody>
                  <a:tcPr marL="6350" marR="6350" marT="6350" marB="0" anchor="ctr">
                    <a:lnL>
                      <a:noFill/>
                    </a:lnL>
                    <a:lnR>
                      <a:noFill/>
                    </a:lnR>
                    <a:lnT w="6350" cap="flat" cmpd="sng" algn="ctr">
                      <a:solidFill>
                        <a:srgbClr val="C00000"/>
                      </a:solidFill>
                      <a:prstDash val="dashDot"/>
                      <a:round/>
                      <a:headEnd type="none" w="med" len="med"/>
                      <a:tailEnd type="none" w="med" len="med"/>
                    </a:lnT>
                    <a:lnB w="6350" cap="flat" cmpd="sng" algn="ctr">
                      <a:solidFill>
                        <a:srgbClr val="C00000"/>
                      </a:solidFill>
                      <a:prstDash val="dashDot"/>
                      <a:round/>
                      <a:headEnd type="none" w="med" len="med"/>
                      <a:tailEnd type="none" w="med" len="med"/>
                    </a:lnB>
                  </a:tcPr>
                </a:tc>
                <a:extLst>
                  <a:ext uri="{0D108BD9-81ED-4DB2-BD59-A6C34878D82A}">
                    <a16:rowId xmlns:a16="http://schemas.microsoft.com/office/drawing/2014/main" val="2550196398"/>
                  </a:ext>
                </a:extLst>
              </a:tr>
              <a:tr h="184150">
                <a:tc>
                  <a:txBody>
                    <a:bodyPr/>
                    <a:lstStyle/>
                    <a:p>
                      <a:pPr algn="ctr" fontAlgn="ctr"/>
                      <a:r>
                        <a:rPr lang="en-US" sz="1600" b="0" i="0" u="none" strike="noStrike">
                          <a:solidFill>
                            <a:srgbClr val="000000"/>
                          </a:solidFill>
                          <a:effectLst/>
                          <a:latin typeface="Times New Roman" panose="02020603050405020304" pitchFamily="18" charset="0"/>
                        </a:rPr>
                        <a:t>D</a:t>
                      </a:r>
                    </a:p>
                  </a:txBody>
                  <a:tcPr marL="6350" marR="6350" marT="6350" marB="0" anchor="ctr">
                    <a:lnL>
                      <a:noFill/>
                    </a:lnL>
                    <a:lnR>
                      <a:noFill/>
                    </a:lnR>
                    <a:lnT w="6350" cap="flat" cmpd="sng" algn="ctr">
                      <a:solidFill>
                        <a:srgbClr val="C00000"/>
                      </a:solidFill>
                      <a:prstDash val="dashDot"/>
                      <a:round/>
                      <a:headEnd type="none" w="med" len="med"/>
                      <a:tailEnd type="none" w="med" len="med"/>
                    </a:lnT>
                    <a:lnB w="6350" cap="flat" cmpd="sng" algn="ctr">
                      <a:solidFill>
                        <a:srgbClr val="C00000"/>
                      </a:solidFill>
                      <a:prstDash val="dashDot"/>
                      <a:round/>
                      <a:headEnd type="none" w="med" len="med"/>
                      <a:tailEnd type="none" w="med" len="med"/>
                    </a:lnB>
                  </a:tcPr>
                </a:tc>
                <a:tc>
                  <a:txBody>
                    <a:bodyPr/>
                    <a:lstStyle/>
                    <a:p>
                      <a:pPr algn="ctr" fontAlgn="ctr"/>
                      <a:r>
                        <a:rPr lang="en-US" sz="1600" b="0" i="0" u="none" strike="noStrike">
                          <a:solidFill>
                            <a:srgbClr val="000000"/>
                          </a:solidFill>
                          <a:effectLst/>
                          <a:latin typeface="Times New Roman" panose="02020603050405020304" pitchFamily="18" charset="0"/>
                        </a:rPr>
                        <a:t>4</a:t>
                      </a:r>
                    </a:p>
                  </a:txBody>
                  <a:tcPr marL="6350" marR="6350" marT="6350" marB="0" anchor="ctr">
                    <a:lnL>
                      <a:noFill/>
                    </a:lnL>
                    <a:lnR>
                      <a:noFill/>
                    </a:lnR>
                    <a:lnT w="6350" cap="flat" cmpd="sng" algn="ctr">
                      <a:solidFill>
                        <a:srgbClr val="C00000"/>
                      </a:solidFill>
                      <a:prstDash val="dashDot"/>
                      <a:round/>
                      <a:headEnd type="none" w="med" len="med"/>
                      <a:tailEnd type="none" w="med" len="med"/>
                    </a:lnT>
                    <a:lnB w="6350" cap="flat" cmpd="sng" algn="ctr">
                      <a:solidFill>
                        <a:srgbClr val="C00000"/>
                      </a:solidFill>
                      <a:prstDash val="dashDot"/>
                      <a:round/>
                      <a:headEnd type="none" w="med" len="med"/>
                      <a:tailEnd type="none" w="med" len="med"/>
                    </a:lnB>
                  </a:tcPr>
                </a:tc>
                <a:extLst>
                  <a:ext uri="{0D108BD9-81ED-4DB2-BD59-A6C34878D82A}">
                    <a16:rowId xmlns:a16="http://schemas.microsoft.com/office/drawing/2014/main" val="804550209"/>
                  </a:ext>
                </a:extLst>
              </a:tr>
              <a:tr h="190500">
                <a:tc>
                  <a:txBody>
                    <a:bodyPr/>
                    <a:lstStyle/>
                    <a:p>
                      <a:pPr algn="ctr" fontAlgn="ctr"/>
                      <a:r>
                        <a:rPr lang="en-US" sz="1600" b="0" i="0" u="none" strike="noStrike">
                          <a:solidFill>
                            <a:srgbClr val="000000"/>
                          </a:solidFill>
                          <a:effectLst/>
                          <a:latin typeface="Times New Roman" panose="02020603050405020304" pitchFamily="18" charset="0"/>
                        </a:rPr>
                        <a:t>E</a:t>
                      </a:r>
                    </a:p>
                  </a:txBody>
                  <a:tcPr marL="6350" marR="6350" marT="6350" marB="0" anchor="ctr">
                    <a:lnL>
                      <a:noFill/>
                    </a:lnL>
                    <a:lnR>
                      <a:noFill/>
                    </a:lnR>
                    <a:lnT w="6350" cap="flat" cmpd="sng" algn="ctr">
                      <a:solidFill>
                        <a:srgbClr val="C00000"/>
                      </a:solidFill>
                      <a:prstDash val="dashDot"/>
                      <a:round/>
                      <a:headEnd type="none" w="med" len="med"/>
                      <a:tailEnd type="none" w="med" len="med"/>
                    </a:lnT>
                    <a:lnB w="19050" cap="flat" cmpd="sng" algn="ctr">
                      <a:solidFill>
                        <a:srgbClr val="C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Times New Roman" panose="02020603050405020304" pitchFamily="18" charset="0"/>
                        </a:rPr>
                        <a:t>1</a:t>
                      </a:r>
                    </a:p>
                  </a:txBody>
                  <a:tcPr marL="6350" marR="6350" marT="6350" marB="0" anchor="ctr">
                    <a:lnL>
                      <a:noFill/>
                    </a:lnL>
                    <a:lnR>
                      <a:noFill/>
                    </a:lnR>
                    <a:lnT w="6350" cap="flat" cmpd="sng" algn="ctr">
                      <a:solidFill>
                        <a:srgbClr val="C00000"/>
                      </a:solidFill>
                      <a:prstDash val="dashDot"/>
                      <a:round/>
                      <a:headEnd type="none" w="med" len="med"/>
                      <a:tailEnd type="none" w="med" len="med"/>
                    </a:lnT>
                    <a:lnB w="1905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2589141204"/>
                  </a:ext>
                </a:extLst>
              </a:tr>
            </a:tbl>
          </a:graphicData>
        </a:graphic>
      </p:graphicFrame>
    </p:spTree>
    <p:extLst>
      <p:ext uri="{BB962C8B-B14F-4D97-AF65-F5344CB8AC3E}">
        <p14:creationId xmlns:p14="http://schemas.microsoft.com/office/powerpoint/2010/main" val="1828978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32" presetClass="emph" presetSubtype="0" fill="hold" nodeType="withEffect">
                                  <p:stCondLst>
                                    <p:cond delay="0"/>
                                  </p:stCondLst>
                                  <p:childTnLst>
                                    <p:animRot by="120000">
                                      <p:cBhvr>
                                        <p:cTn id="21" dur="100" fill="hold">
                                          <p:stCondLst>
                                            <p:cond delay="0"/>
                                          </p:stCondLst>
                                        </p:cTn>
                                        <p:tgtEl>
                                          <p:spTgt spid="11"/>
                                        </p:tgtEl>
                                        <p:attrNameLst>
                                          <p:attrName>r</p:attrName>
                                        </p:attrNameLst>
                                      </p:cBhvr>
                                    </p:animRot>
                                    <p:animRot by="-240000">
                                      <p:cBhvr>
                                        <p:cTn id="22" dur="200" fill="hold">
                                          <p:stCondLst>
                                            <p:cond delay="200"/>
                                          </p:stCondLst>
                                        </p:cTn>
                                        <p:tgtEl>
                                          <p:spTgt spid="11"/>
                                        </p:tgtEl>
                                        <p:attrNameLst>
                                          <p:attrName>r</p:attrName>
                                        </p:attrNameLst>
                                      </p:cBhvr>
                                    </p:animRot>
                                    <p:animRot by="240000">
                                      <p:cBhvr>
                                        <p:cTn id="23" dur="200" fill="hold">
                                          <p:stCondLst>
                                            <p:cond delay="400"/>
                                          </p:stCondLst>
                                        </p:cTn>
                                        <p:tgtEl>
                                          <p:spTgt spid="11"/>
                                        </p:tgtEl>
                                        <p:attrNameLst>
                                          <p:attrName>r</p:attrName>
                                        </p:attrNameLst>
                                      </p:cBhvr>
                                    </p:animRot>
                                    <p:animRot by="-240000">
                                      <p:cBhvr>
                                        <p:cTn id="24" dur="200" fill="hold">
                                          <p:stCondLst>
                                            <p:cond delay="600"/>
                                          </p:stCondLst>
                                        </p:cTn>
                                        <p:tgtEl>
                                          <p:spTgt spid="11"/>
                                        </p:tgtEl>
                                        <p:attrNameLst>
                                          <p:attrName>r</p:attrName>
                                        </p:attrNameLst>
                                      </p:cBhvr>
                                    </p:animRot>
                                    <p:animRot by="120000">
                                      <p:cBhvr>
                                        <p:cTn id="25" dur="200" fill="hold">
                                          <p:stCondLst>
                                            <p:cond delay="800"/>
                                          </p:stCondLst>
                                        </p:cTn>
                                        <p:tgtEl>
                                          <p:spTgt spid="11"/>
                                        </p:tgtEl>
                                        <p:attrNameLst>
                                          <p:attrName>r</p:attrName>
                                        </p:attrNameLst>
                                      </p:cBhvr>
                                    </p:animRot>
                                  </p:childTnLst>
                                </p:cTn>
                              </p:par>
                              <p:par>
                                <p:cTn id="26" presetID="19" presetClass="emph" presetSubtype="0" fill="hold" nodeType="withEffect">
                                  <p:stCondLst>
                                    <p:cond delay="0"/>
                                  </p:stCondLst>
                                  <p:childTnLst>
                                    <p:animClr clrSpc="rgb" dir="cw">
                                      <p:cBhvr override="childStyle">
                                        <p:cTn id="27" dur="500" fill="hold"/>
                                        <p:tgtEl>
                                          <p:spTgt spid="11"/>
                                        </p:tgtEl>
                                        <p:attrNameLst>
                                          <p:attrName>style.color</p:attrName>
                                        </p:attrNameLst>
                                      </p:cBhvr>
                                      <p:to>
                                        <a:schemeClr val="accent2"/>
                                      </p:to>
                                    </p:animClr>
                                    <p:animClr clrSpc="rgb" dir="cw">
                                      <p:cBhvr>
                                        <p:cTn id="28" dur="500" fill="hold"/>
                                        <p:tgtEl>
                                          <p:spTgt spid="11"/>
                                        </p:tgtEl>
                                        <p:attrNameLst>
                                          <p:attrName>fillcolor</p:attrName>
                                        </p:attrNameLst>
                                      </p:cBhvr>
                                      <p:to>
                                        <a:schemeClr val="accent2"/>
                                      </p:to>
                                    </p:animClr>
                                    <p:set>
                                      <p:cBhvr>
                                        <p:cTn id="29" dur="500" fill="hold"/>
                                        <p:tgtEl>
                                          <p:spTgt spid="11"/>
                                        </p:tgtEl>
                                        <p:attrNameLst>
                                          <p:attrName>fill.type</p:attrName>
                                        </p:attrNameLst>
                                      </p:cBhvr>
                                      <p:to>
                                        <p:strVal val="solid"/>
                                      </p:to>
                                    </p:set>
                                    <p:set>
                                      <p:cBhvr>
                                        <p:cTn id="30" dur="500" fill="hold"/>
                                        <p:tgtEl>
                                          <p:spTgt spid="11"/>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circle(in)">
                                      <p:cBhvr>
                                        <p:cTn id="35" dur="20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1000" fill="hold"/>
                                        <p:tgtEl>
                                          <p:spTgt spid="9"/>
                                        </p:tgtEl>
                                        <p:attrNameLst>
                                          <p:attrName>ppt_w</p:attrName>
                                        </p:attrNameLst>
                                      </p:cBhvr>
                                      <p:tavLst>
                                        <p:tav tm="0">
                                          <p:val>
                                            <p:fltVal val="0"/>
                                          </p:val>
                                        </p:tav>
                                        <p:tav tm="100000">
                                          <p:val>
                                            <p:strVal val="#ppt_w"/>
                                          </p:val>
                                        </p:tav>
                                      </p:tavLst>
                                    </p:anim>
                                    <p:anim calcmode="lin" valueType="num">
                                      <p:cBhvr>
                                        <p:cTn id="48" dur="1000" fill="hold"/>
                                        <p:tgtEl>
                                          <p:spTgt spid="9"/>
                                        </p:tgtEl>
                                        <p:attrNameLst>
                                          <p:attrName>ppt_h</p:attrName>
                                        </p:attrNameLst>
                                      </p:cBhvr>
                                      <p:tavLst>
                                        <p:tav tm="0">
                                          <p:val>
                                            <p:fltVal val="0"/>
                                          </p:val>
                                        </p:tav>
                                        <p:tav tm="100000">
                                          <p:val>
                                            <p:strVal val="#ppt_h"/>
                                          </p:val>
                                        </p:tav>
                                      </p:tavLst>
                                    </p:anim>
                                    <p:anim calcmode="lin" valueType="num">
                                      <p:cBhvr>
                                        <p:cTn id="49" dur="1000" fill="hold"/>
                                        <p:tgtEl>
                                          <p:spTgt spid="9"/>
                                        </p:tgtEl>
                                        <p:attrNameLst>
                                          <p:attrName>style.rotation</p:attrName>
                                        </p:attrNameLst>
                                      </p:cBhvr>
                                      <p:tavLst>
                                        <p:tav tm="0">
                                          <p:val>
                                            <p:fltVal val="90"/>
                                          </p:val>
                                        </p:tav>
                                        <p:tav tm="100000">
                                          <p:val>
                                            <p:fltVal val="0"/>
                                          </p:val>
                                        </p:tav>
                                      </p:tavLst>
                                    </p:anim>
                                    <p:animEffect transition="in" filter="fade">
                                      <p:cBhvr>
                                        <p:cTn id="50" dur="10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4" grpId="0"/>
      <p:bldP spid="15" grpId="0" animBg="1"/>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6D79D77D-1FF4-49AD-A79B-2DC751D88A0A}"/>
              </a:ext>
            </a:extLst>
          </p:cNvPr>
          <p:cNvSpPr>
            <a:spLocks noGrp="1" noChangeArrowheads="1"/>
          </p:cNvSpPr>
          <p:nvPr>
            <p:ph type="title"/>
          </p:nvPr>
        </p:nvSpPr>
        <p:spPr>
          <a:xfrm>
            <a:off x="565149" y="344773"/>
            <a:ext cx="8953605" cy="636982"/>
          </a:xfrm>
        </p:spPr>
        <p:txBody>
          <a:bodyPr>
            <a:noAutofit/>
          </a:bodyPr>
          <a:lstStyle/>
          <a:p>
            <a:pPr>
              <a:lnSpc>
                <a:spcPct val="150000"/>
              </a:lnSpc>
              <a:spcBef>
                <a:spcPct val="20000"/>
              </a:spcBef>
              <a:buClr>
                <a:srgbClr val="FF0000"/>
              </a:buClr>
              <a:buSzPct val="120000"/>
            </a:pPr>
            <a:r>
              <a:rPr lang="en-US" altLang="ko-KR" sz="4400" b="1" dirty="0">
                <a:solidFill>
                  <a:srgbClr val="002060"/>
                </a:solidFill>
                <a:effectLst>
                  <a:outerShdw blurRad="38100" dist="38100" dir="2700000" algn="tl">
                    <a:srgbClr val="000000">
                      <a:alpha val="43137"/>
                    </a:srgbClr>
                  </a:outerShdw>
                </a:effectLst>
                <a:latin typeface="Thames-RegularIta" pitchFamily="2" charset="0"/>
                <a:cs typeface="Times New Roman" panose="02020603050405020304" pitchFamily="18" charset="0"/>
              </a:rPr>
              <a:t>How do we calculate the “h-index”?</a:t>
            </a:r>
          </a:p>
        </p:txBody>
      </p:sp>
      <p:sp>
        <p:nvSpPr>
          <p:cNvPr id="4" name="TextBox 3">
            <a:extLst>
              <a:ext uri="{FF2B5EF4-FFF2-40B4-BE49-F238E27FC236}">
                <a16:creationId xmlns:a16="http://schemas.microsoft.com/office/drawing/2014/main" id="{A728DAEC-03AC-4A3C-A488-30C5C10CEBAA}"/>
              </a:ext>
            </a:extLst>
          </p:cNvPr>
          <p:cNvSpPr txBox="1"/>
          <p:nvPr/>
        </p:nvSpPr>
        <p:spPr>
          <a:xfrm>
            <a:off x="11489547" y="6150428"/>
            <a:ext cx="489857" cy="369332"/>
          </a:xfrm>
          <a:prstGeom prst="rect">
            <a:avLst/>
          </a:prstGeom>
          <a:noFill/>
        </p:spPr>
        <p:txBody>
          <a:bodyPr wrap="square" rtlCol="0">
            <a:spAutoFit/>
          </a:bodyPr>
          <a:lstStyle/>
          <a:p>
            <a:r>
              <a:rPr lang="en-US" dirty="0"/>
              <a:t>6</a:t>
            </a:r>
          </a:p>
        </p:txBody>
      </p:sp>
      <p:sp>
        <p:nvSpPr>
          <p:cNvPr id="3" name="Rectangle 2">
            <a:extLst>
              <a:ext uri="{FF2B5EF4-FFF2-40B4-BE49-F238E27FC236}">
                <a16:creationId xmlns:a16="http://schemas.microsoft.com/office/drawing/2014/main" id="{A523ED24-5DDB-4ED9-982B-F35388E65EBF}"/>
              </a:ext>
            </a:extLst>
          </p:cNvPr>
          <p:cNvSpPr/>
          <p:nvPr/>
        </p:nvSpPr>
        <p:spPr>
          <a:xfrm>
            <a:off x="1048834" y="1220086"/>
            <a:ext cx="1664238" cy="4832092"/>
          </a:xfrm>
          <a:prstGeom prst="rect">
            <a:avLst/>
          </a:prstGeom>
        </p:spPr>
        <p:txBody>
          <a:bodyPr wrap="none">
            <a:spAutoFit/>
          </a:bodyPr>
          <a:lstStyle/>
          <a:p>
            <a:r>
              <a:rPr lang="pt-BR" sz="2800" i="1" dirty="0">
                <a:latin typeface="Times New Roman" panose="02020603050405020304" pitchFamily="18" charset="0"/>
                <a:cs typeface="Times New Roman" panose="02020603050405020304" pitchFamily="18" charset="0"/>
              </a:rPr>
              <a:t>f</a:t>
            </a:r>
            <a:r>
              <a:rPr lang="pt-BR" sz="2800" dirty="0">
                <a:latin typeface="Times New Roman" panose="02020603050405020304" pitchFamily="18" charset="0"/>
                <a:cs typeface="Times New Roman" panose="02020603050405020304" pitchFamily="18" charset="0"/>
              </a:rPr>
              <a:t>(A)=5,</a:t>
            </a:r>
          </a:p>
          <a:p>
            <a:endParaRPr lang="pt-BR" sz="2800" dirty="0">
              <a:latin typeface="Times New Roman" panose="02020603050405020304" pitchFamily="18" charset="0"/>
              <a:cs typeface="Times New Roman" panose="02020603050405020304" pitchFamily="18" charset="0"/>
            </a:endParaRPr>
          </a:p>
          <a:p>
            <a:r>
              <a:rPr lang="pt-BR" sz="2800" dirty="0">
                <a:latin typeface="Times New Roman" panose="02020603050405020304" pitchFamily="18" charset="0"/>
                <a:cs typeface="Times New Roman" panose="02020603050405020304" pitchFamily="18" charset="0"/>
              </a:rPr>
              <a:t> </a:t>
            </a:r>
            <a:r>
              <a:rPr lang="pt-BR" sz="2800" i="1" dirty="0">
                <a:latin typeface="Times New Roman" panose="02020603050405020304" pitchFamily="18" charset="0"/>
                <a:cs typeface="Times New Roman" panose="02020603050405020304" pitchFamily="18" charset="0"/>
              </a:rPr>
              <a:t>f</a:t>
            </a:r>
            <a:r>
              <a:rPr lang="pt-BR" sz="2800" dirty="0">
                <a:latin typeface="Times New Roman" panose="02020603050405020304" pitchFamily="18" charset="0"/>
                <a:cs typeface="Times New Roman" panose="02020603050405020304" pitchFamily="18" charset="0"/>
              </a:rPr>
              <a:t>(B)= 3, </a:t>
            </a:r>
          </a:p>
          <a:p>
            <a:endParaRPr lang="pt-BR" sz="2800" dirty="0">
              <a:latin typeface="Times New Roman" panose="02020603050405020304" pitchFamily="18" charset="0"/>
              <a:cs typeface="Times New Roman" panose="02020603050405020304" pitchFamily="18" charset="0"/>
            </a:endParaRPr>
          </a:p>
          <a:p>
            <a:r>
              <a:rPr lang="pt-BR" sz="2800" i="1" dirty="0">
                <a:latin typeface="Times New Roman" panose="02020603050405020304" pitchFamily="18" charset="0"/>
                <a:cs typeface="Times New Roman" panose="02020603050405020304" pitchFamily="18" charset="0"/>
              </a:rPr>
              <a:t>f</a:t>
            </a:r>
            <a:r>
              <a:rPr lang="pt-BR" sz="2800" dirty="0">
                <a:latin typeface="Times New Roman" panose="02020603050405020304" pitchFamily="18" charset="0"/>
                <a:cs typeface="Times New Roman" panose="02020603050405020304" pitchFamily="18" charset="0"/>
              </a:rPr>
              <a:t>(C)=25, </a:t>
            </a:r>
          </a:p>
          <a:p>
            <a:endParaRPr lang="pt-BR" sz="2800" dirty="0">
              <a:latin typeface="Times New Roman" panose="02020603050405020304" pitchFamily="18" charset="0"/>
              <a:cs typeface="Times New Roman" panose="02020603050405020304" pitchFamily="18" charset="0"/>
            </a:endParaRPr>
          </a:p>
          <a:p>
            <a:r>
              <a:rPr lang="pt-BR" sz="2800" i="1" dirty="0">
                <a:latin typeface="Times New Roman" panose="02020603050405020304" pitchFamily="18" charset="0"/>
                <a:cs typeface="Times New Roman" panose="02020603050405020304" pitchFamily="18" charset="0"/>
              </a:rPr>
              <a:t>f</a:t>
            </a:r>
            <a:r>
              <a:rPr lang="pt-BR" sz="2800" dirty="0">
                <a:latin typeface="Times New Roman" panose="02020603050405020304" pitchFamily="18" charset="0"/>
                <a:cs typeface="Times New Roman" panose="02020603050405020304" pitchFamily="18" charset="0"/>
              </a:rPr>
              <a:t>(D)=4,</a:t>
            </a:r>
          </a:p>
          <a:p>
            <a:endParaRPr lang="pt-BR" sz="2800" dirty="0">
              <a:latin typeface="Times New Roman" panose="02020603050405020304" pitchFamily="18" charset="0"/>
              <a:cs typeface="Times New Roman" panose="02020603050405020304" pitchFamily="18" charset="0"/>
            </a:endParaRPr>
          </a:p>
          <a:p>
            <a:r>
              <a:rPr lang="pt-BR" sz="2800" dirty="0">
                <a:latin typeface="Times New Roman" panose="02020603050405020304" pitchFamily="18" charset="0"/>
                <a:cs typeface="Times New Roman" panose="02020603050405020304" pitchFamily="18" charset="0"/>
              </a:rPr>
              <a:t> </a:t>
            </a:r>
            <a:r>
              <a:rPr lang="pt-BR" sz="2800" i="1" dirty="0">
                <a:latin typeface="Times New Roman" panose="02020603050405020304" pitchFamily="18" charset="0"/>
                <a:cs typeface="Times New Roman" panose="02020603050405020304" pitchFamily="18" charset="0"/>
              </a:rPr>
              <a:t>f</a:t>
            </a:r>
            <a:r>
              <a:rPr lang="pt-BR" sz="2800" dirty="0">
                <a:latin typeface="Times New Roman" panose="02020603050405020304" pitchFamily="18" charset="0"/>
                <a:cs typeface="Times New Roman" panose="02020603050405020304" pitchFamily="18" charset="0"/>
              </a:rPr>
              <a:t>(E)=8,</a:t>
            </a:r>
          </a:p>
          <a:p>
            <a:endParaRPr lang="pt-BR" sz="2800" dirty="0">
              <a:latin typeface="Times New Roman" panose="02020603050405020304" pitchFamily="18" charset="0"/>
              <a:cs typeface="Times New Roman" panose="02020603050405020304" pitchFamily="18" charset="0"/>
            </a:endParaRPr>
          </a:p>
          <a:p>
            <a:r>
              <a:rPr lang="pt-BR" sz="2800" dirty="0">
                <a:latin typeface="Times New Roman" panose="02020603050405020304" pitchFamily="18" charset="0"/>
                <a:cs typeface="Times New Roman" panose="02020603050405020304" pitchFamily="18" charset="0"/>
              </a:rPr>
              <a:t> </a:t>
            </a:r>
            <a:r>
              <a:rPr lang="pt-BR" sz="2800" i="1" dirty="0">
                <a:latin typeface="Times New Roman" panose="02020603050405020304" pitchFamily="18" charset="0"/>
                <a:cs typeface="Times New Roman" panose="02020603050405020304" pitchFamily="18" charset="0"/>
              </a:rPr>
              <a:t>f</a:t>
            </a:r>
            <a:r>
              <a:rPr lang="pt-BR" sz="2800" dirty="0">
                <a:latin typeface="Times New Roman" panose="02020603050405020304" pitchFamily="18" charset="0"/>
                <a:cs typeface="Times New Roman" panose="02020603050405020304" pitchFamily="18" charset="0"/>
              </a:rPr>
              <a:t>(E)=2,　</a:t>
            </a:r>
            <a:endParaRPr lang="en-US" sz="2800" dirty="0">
              <a:latin typeface="Times New Roman" panose="02020603050405020304" pitchFamily="18" charset="0"/>
              <a:cs typeface="Times New Roman" panose="02020603050405020304" pitchFamily="18" charset="0"/>
            </a:endParaRPr>
          </a:p>
        </p:txBody>
      </p:sp>
      <p:sp>
        <p:nvSpPr>
          <p:cNvPr id="6" name="Right Brace 5">
            <a:extLst>
              <a:ext uri="{FF2B5EF4-FFF2-40B4-BE49-F238E27FC236}">
                <a16:creationId xmlns:a16="http://schemas.microsoft.com/office/drawing/2014/main" id="{0D594432-FB03-4BC8-A161-D684301AC046}"/>
              </a:ext>
            </a:extLst>
          </p:cNvPr>
          <p:cNvSpPr/>
          <p:nvPr/>
        </p:nvSpPr>
        <p:spPr>
          <a:xfrm>
            <a:off x="2678920" y="1311331"/>
            <a:ext cx="393539" cy="4649601"/>
          </a:xfrm>
          <a:prstGeom prst="rightBrace">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n-US" dirty="0"/>
          </a:p>
        </p:txBody>
      </p:sp>
      <p:sp>
        <p:nvSpPr>
          <p:cNvPr id="8" name="Wave 7">
            <a:extLst>
              <a:ext uri="{FF2B5EF4-FFF2-40B4-BE49-F238E27FC236}">
                <a16:creationId xmlns:a16="http://schemas.microsoft.com/office/drawing/2014/main" id="{A0960F25-2879-4B8D-8A5B-6E5E9213316D}"/>
              </a:ext>
            </a:extLst>
          </p:cNvPr>
          <p:cNvSpPr/>
          <p:nvPr/>
        </p:nvSpPr>
        <p:spPr>
          <a:xfrm>
            <a:off x="8907686" y="3264938"/>
            <a:ext cx="2119734" cy="803941"/>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t>
            </a:r>
            <a:r>
              <a:rPr lang="pt-BR"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-index=4</a:t>
            </a:r>
            <a:endPar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FDC367AD-0A6C-425F-80C8-223824345AA3}"/>
              </a:ext>
            </a:extLst>
          </p:cNvPr>
          <p:cNvSpPr txBox="1"/>
          <p:nvPr/>
        </p:nvSpPr>
        <p:spPr>
          <a:xfrm>
            <a:off x="3234853" y="3374521"/>
            <a:ext cx="3614196" cy="523220"/>
          </a:xfrm>
          <a:prstGeom prst="rect">
            <a:avLst/>
          </a:prstGeom>
          <a:noFill/>
        </p:spPr>
        <p:txBody>
          <a:bodyPr wrap="square" rtlCol="0">
            <a:spAutoFit/>
          </a:bodyPr>
          <a:lstStyle/>
          <a:p>
            <a:r>
              <a:rPr lang="en-US" sz="2800" dirty="0">
                <a:latin typeface="A.C.M.E. Explosive" panose="020B0603050302020204" pitchFamily="34" charset="0"/>
              </a:rPr>
              <a:t>25, 8, 5, 4, 3, 2</a:t>
            </a:r>
          </a:p>
        </p:txBody>
      </p:sp>
      <p:sp>
        <p:nvSpPr>
          <p:cNvPr id="10" name="Arrow: Right 9">
            <a:extLst>
              <a:ext uri="{FF2B5EF4-FFF2-40B4-BE49-F238E27FC236}">
                <a16:creationId xmlns:a16="http://schemas.microsoft.com/office/drawing/2014/main" id="{4F5F17F0-93C9-4C13-A57D-84B646AA835C}"/>
              </a:ext>
            </a:extLst>
          </p:cNvPr>
          <p:cNvSpPr/>
          <p:nvPr/>
        </p:nvSpPr>
        <p:spPr>
          <a:xfrm>
            <a:off x="6993799" y="3512098"/>
            <a:ext cx="1412111" cy="309623"/>
          </a:xfrm>
          <a:prstGeom prst="rightArrow">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82DF49E-98F5-4690-9A32-D9C23FA6F077}"/>
              </a:ext>
            </a:extLst>
          </p:cNvPr>
          <p:cNvSpPr/>
          <p:nvPr/>
        </p:nvSpPr>
        <p:spPr>
          <a:xfrm>
            <a:off x="3623134" y="4744616"/>
            <a:ext cx="8111341" cy="954107"/>
          </a:xfrm>
          <a:prstGeom prst="rect">
            <a:avLst/>
          </a:prstGeom>
        </p:spPr>
        <p:txBody>
          <a:bodyPr wrap="square">
            <a:spAutoFit/>
          </a:bodyPr>
          <a:lstStyle/>
          <a:p>
            <a:pPr lvl="0" algn="just">
              <a:defRPr/>
            </a:pPr>
            <a:r>
              <a:rPr lang="en-US" sz="2800" dirty="0">
                <a:solidFill>
                  <a:srgbClr val="00B0F0"/>
                </a:solidFill>
                <a:latin typeface="Times New Roman" panose="02020603050405020304" pitchFamily="18" charset="0"/>
                <a:cs typeface="Times New Roman" panose="02020603050405020304" pitchFamily="18" charset="0"/>
                <a:sym typeface="Webdings" panose="05030102010509060703" pitchFamily="18" charset="2"/>
              </a:rPr>
              <a:t></a:t>
            </a:r>
            <a:r>
              <a:rPr lang="en-US" sz="2800" dirty="0">
                <a:latin typeface="Times New Roman" panose="02020603050405020304" pitchFamily="18" charset="0"/>
                <a:cs typeface="Times New Roman" panose="02020603050405020304" pitchFamily="18" charset="0"/>
                <a:sym typeface="Webdings" panose="05030102010509060703" pitchFamily="18" charset="2"/>
              </a:rPr>
              <a:t> </a:t>
            </a:r>
            <a:r>
              <a:rPr lang="en-US" sz="2800" dirty="0">
                <a:latin typeface="Times New Roman" panose="02020603050405020304" pitchFamily="18" charset="0"/>
                <a:cs typeface="Times New Roman" panose="02020603050405020304" pitchFamily="18" charset="0"/>
              </a:rPr>
              <a:t>This author's </a:t>
            </a:r>
            <a:r>
              <a:rPr lang="en-US" sz="2800" i="1" dirty="0">
                <a:latin typeface="Times New Roman" panose="02020603050405020304" pitchFamily="18" charset="0"/>
                <a:cs typeface="Times New Roman" panose="02020603050405020304" pitchFamily="18" charset="0"/>
              </a:rPr>
              <a:t>h</a:t>
            </a:r>
            <a:r>
              <a:rPr lang="en-US" sz="2800" dirty="0">
                <a:latin typeface="Times New Roman" panose="02020603050405020304" pitchFamily="18" charset="0"/>
                <a:cs typeface="Times New Roman" panose="02020603050405020304" pitchFamily="18" charset="0"/>
              </a:rPr>
              <a:t>-index is </a:t>
            </a:r>
            <a:r>
              <a:rPr lang="en-US" sz="2800" b="1" dirty="0">
                <a:solidFill>
                  <a:srgbClr val="00B0F0"/>
                </a:solidFill>
                <a:latin typeface="Times New Roman" panose="02020603050405020304" pitchFamily="18" charset="0"/>
                <a:cs typeface="Times New Roman" panose="02020603050405020304" pitchFamily="18" charset="0"/>
              </a:rPr>
              <a:t>4</a:t>
            </a:r>
            <a:r>
              <a:rPr lang="en-US" sz="2800" dirty="0">
                <a:latin typeface="Times New Roman" panose="02020603050405020304" pitchFamily="18" charset="0"/>
                <a:cs typeface="Times New Roman" panose="02020603050405020304" pitchFamily="18" charset="0"/>
              </a:rPr>
              <a:t>, because the author has </a:t>
            </a:r>
            <a:r>
              <a:rPr lang="en-US" sz="2800" b="1" dirty="0">
                <a:solidFill>
                  <a:srgbClr val="00B0F0"/>
                </a:solidFill>
                <a:latin typeface="Times New Roman" panose="02020603050405020304" pitchFamily="18" charset="0"/>
                <a:cs typeface="Times New Roman" panose="02020603050405020304" pitchFamily="18" charset="0"/>
              </a:rPr>
              <a:t>4</a:t>
            </a:r>
            <a:r>
              <a:rPr lang="en-US" sz="2800" dirty="0">
                <a:latin typeface="Times New Roman" panose="02020603050405020304" pitchFamily="18" charset="0"/>
                <a:cs typeface="Times New Roman" panose="02020603050405020304" pitchFamily="18" charset="0"/>
              </a:rPr>
              <a:t> publications with at least </a:t>
            </a:r>
            <a:r>
              <a:rPr lang="en-US" sz="2800" b="1" dirty="0">
                <a:solidFill>
                  <a:srgbClr val="00B0F0"/>
                </a:solidFill>
                <a:latin typeface="Times New Roman" panose="02020603050405020304" pitchFamily="18" charset="0"/>
                <a:cs typeface="Times New Roman" panose="02020603050405020304" pitchFamily="18" charset="0"/>
              </a:rPr>
              <a:t>4</a:t>
            </a:r>
            <a:r>
              <a:rPr lang="en-US" sz="2800" dirty="0">
                <a:latin typeface="Times New Roman" panose="02020603050405020304" pitchFamily="18" charset="0"/>
                <a:cs typeface="Times New Roman" panose="02020603050405020304" pitchFamily="18" charset="0"/>
              </a:rPr>
              <a:t> or more citations. </a:t>
            </a:r>
          </a:p>
        </p:txBody>
      </p:sp>
    </p:spTree>
    <p:extLst>
      <p:ext uri="{BB962C8B-B14F-4D97-AF65-F5344CB8AC3E}">
        <p14:creationId xmlns:p14="http://schemas.microsoft.com/office/powerpoint/2010/main" val="2065287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ircle(in)">
                                      <p:cBhvr>
                                        <p:cTn id="22" dur="2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circle(in)">
                                      <p:cBhvr>
                                        <p:cTn id="27" dur="20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circle(in)">
                                      <p:cBhvr>
                                        <p:cTn id="32" dur="20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circle(in)">
                                      <p:cBhvr>
                                        <p:cTn id="42" dur="20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Effect transition="in" filter="fade">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p:cTn id="54" dur="1000" fill="hold"/>
                                        <p:tgtEl>
                                          <p:spTgt spid="8"/>
                                        </p:tgtEl>
                                        <p:attrNameLst>
                                          <p:attrName>ppt_w</p:attrName>
                                        </p:attrNameLst>
                                      </p:cBhvr>
                                      <p:tavLst>
                                        <p:tav tm="0">
                                          <p:val>
                                            <p:fltVal val="0"/>
                                          </p:val>
                                        </p:tav>
                                        <p:tav tm="100000">
                                          <p:val>
                                            <p:strVal val="#ppt_w"/>
                                          </p:val>
                                        </p:tav>
                                      </p:tavLst>
                                    </p:anim>
                                    <p:anim calcmode="lin" valueType="num">
                                      <p:cBhvr>
                                        <p:cTn id="55" dur="1000" fill="hold"/>
                                        <p:tgtEl>
                                          <p:spTgt spid="8"/>
                                        </p:tgtEl>
                                        <p:attrNameLst>
                                          <p:attrName>ppt_h</p:attrName>
                                        </p:attrNameLst>
                                      </p:cBhvr>
                                      <p:tavLst>
                                        <p:tav tm="0">
                                          <p:val>
                                            <p:fltVal val="0"/>
                                          </p:val>
                                        </p:tav>
                                        <p:tav tm="100000">
                                          <p:val>
                                            <p:strVal val="#ppt_h"/>
                                          </p:val>
                                        </p:tav>
                                      </p:tavLst>
                                    </p:anim>
                                    <p:anim calcmode="lin" valueType="num">
                                      <p:cBhvr>
                                        <p:cTn id="56" dur="1000" fill="hold"/>
                                        <p:tgtEl>
                                          <p:spTgt spid="8"/>
                                        </p:tgtEl>
                                        <p:attrNameLst>
                                          <p:attrName>style.rotation</p:attrName>
                                        </p:attrNameLst>
                                      </p:cBhvr>
                                      <p:tavLst>
                                        <p:tav tm="0">
                                          <p:val>
                                            <p:fltVal val="90"/>
                                          </p:val>
                                        </p:tav>
                                        <p:tav tm="100000">
                                          <p:val>
                                            <p:fltVal val="0"/>
                                          </p:val>
                                        </p:tav>
                                      </p:tavLst>
                                    </p:anim>
                                    <p:animEffect transition="in" filter="fade">
                                      <p:cBhvr>
                                        <p:cTn id="57" dur="10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additive="base">
                                        <p:cTn id="62" dur="500" fill="hold"/>
                                        <p:tgtEl>
                                          <p:spTgt spid="11"/>
                                        </p:tgtEl>
                                        <p:attrNameLst>
                                          <p:attrName>ppt_x</p:attrName>
                                        </p:attrNameLst>
                                      </p:cBhvr>
                                      <p:tavLst>
                                        <p:tav tm="0">
                                          <p:val>
                                            <p:strVal val="#ppt_x"/>
                                          </p:val>
                                        </p:tav>
                                        <p:tav tm="100000">
                                          <p:val>
                                            <p:strVal val="#ppt_x"/>
                                          </p:val>
                                        </p:tav>
                                      </p:tavLst>
                                    </p:anim>
                                    <p:anim calcmode="lin" valueType="num">
                                      <p:cBhvr additive="base">
                                        <p:cTn id="6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p:bldP spid="10"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1BBB7E7E-4629-41F2-9F62-45C7911430A3}"/>
              </a:ext>
            </a:extLst>
          </p:cNvPr>
          <p:cNvSpPr txBox="1">
            <a:spLocks noChangeArrowheads="1"/>
          </p:cNvSpPr>
          <p:nvPr/>
        </p:nvSpPr>
        <p:spPr>
          <a:xfrm>
            <a:off x="356711" y="460612"/>
            <a:ext cx="8787289" cy="636982"/>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50000"/>
              </a:lnSpc>
              <a:spcBef>
                <a:spcPct val="20000"/>
              </a:spcBef>
              <a:buClr>
                <a:srgbClr val="FF0000"/>
              </a:buClr>
              <a:buSzPct val="120000"/>
            </a:pPr>
            <a:r>
              <a:rPr lang="en-US" sz="4800" b="1" dirty="0">
                <a:solidFill>
                  <a:srgbClr val="002060"/>
                </a:solidFill>
                <a:effectLst>
                  <a:outerShdw blurRad="38100" dist="38100" dir="2700000" algn="tl">
                    <a:srgbClr val="000000">
                      <a:alpha val="43137"/>
                    </a:srgbClr>
                  </a:outerShdw>
                </a:effectLst>
                <a:latin typeface="Thames-RegularIta" pitchFamily="2" charset="0"/>
                <a:cs typeface="Times New Roman" panose="02020603050405020304" pitchFamily="18" charset="0"/>
              </a:rPr>
              <a:t>How do I find my h-index score? </a:t>
            </a:r>
            <a:endParaRPr lang="en-US" altLang="ko-KR" sz="4800" b="1" dirty="0">
              <a:solidFill>
                <a:srgbClr val="002060"/>
              </a:solidFill>
              <a:effectLst>
                <a:outerShdw blurRad="38100" dist="38100" dir="2700000" algn="tl">
                  <a:srgbClr val="000000">
                    <a:alpha val="43137"/>
                  </a:srgbClr>
                </a:outerShdw>
              </a:effectLst>
              <a:latin typeface="Thames-RegularIta" pitchFamily="2" charset="0"/>
              <a:cs typeface="Times New Roman" panose="02020603050405020304" pitchFamily="18" charset="0"/>
            </a:endParaRPr>
          </a:p>
        </p:txBody>
      </p:sp>
      <p:pic>
        <p:nvPicPr>
          <p:cNvPr id="5" name="Picture 4">
            <a:extLst>
              <a:ext uri="{FF2B5EF4-FFF2-40B4-BE49-F238E27FC236}">
                <a16:creationId xmlns:a16="http://schemas.microsoft.com/office/drawing/2014/main" id="{EEF4CE64-46B3-40ED-BBD1-36BAA53A0C80}"/>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44000" y="3805967"/>
            <a:ext cx="2822027" cy="2822027"/>
          </a:xfrm>
          <a:prstGeom prst="rect">
            <a:avLst/>
          </a:prstGeom>
        </p:spPr>
      </p:pic>
      <p:grpSp>
        <p:nvGrpSpPr>
          <p:cNvPr id="6" name="Group 5">
            <a:extLst>
              <a:ext uri="{FF2B5EF4-FFF2-40B4-BE49-F238E27FC236}">
                <a16:creationId xmlns:a16="http://schemas.microsoft.com/office/drawing/2014/main" id="{455280DA-8FAA-47E6-863D-10BFAF5EECB1}"/>
              </a:ext>
            </a:extLst>
          </p:cNvPr>
          <p:cNvGrpSpPr/>
          <p:nvPr/>
        </p:nvGrpSpPr>
        <p:grpSpPr>
          <a:xfrm>
            <a:off x="1760504" y="2178300"/>
            <a:ext cx="1171825" cy="1250880"/>
            <a:chOff x="1940773" y="2636912"/>
            <a:chExt cx="1562433" cy="1667840"/>
          </a:xfrm>
        </p:grpSpPr>
        <p:sp>
          <p:nvSpPr>
            <p:cNvPr id="7" name="Round Same Side Corner Rectangle 7">
              <a:extLst>
                <a:ext uri="{FF2B5EF4-FFF2-40B4-BE49-F238E27FC236}">
                  <a16:creationId xmlns:a16="http://schemas.microsoft.com/office/drawing/2014/main" id="{CC18A0FC-5262-4982-AFDB-568A85AEBB50}"/>
                </a:ext>
              </a:extLst>
            </p:cNvPr>
            <p:cNvSpPr/>
            <p:nvPr/>
          </p:nvSpPr>
          <p:spPr>
            <a:xfrm>
              <a:off x="1940773" y="2636912"/>
              <a:ext cx="1562432" cy="1166322"/>
            </a:xfrm>
            <a:prstGeom prst="round2SameRect">
              <a:avLst>
                <a:gd name="adj1" fmla="val 8000"/>
                <a:gd name="adj2" fmla="val 0"/>
              </a:avLst>
            </a:prstGeom>
            <a:solidFill>
              <a:srgbClr val="FFFFFF"/>
            </a:solidFill>
            <a:ln w="25400" cap="flat" cmpd="sng" algn="ctr">
              <a:solidFill>
                <a:srgbClr val="FFC000"/>
              </a:solidFill>
              <a:prstDash val="solid"/>
            </a:ln>
            <a:effectLst/>
          </p:spPr>
          <p:txBody>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hueOff val="0"/>
                      <a:satOff val="0"/>
                      <a:lumOff val="0"/>
                      <a:alphaOff val="0"/>
                    </a:srgbClr>
                  </a:solidFill>
                  <a:effectLst/>
                  <a:uLnTx/>
                  <a:uFillTx/>
                  <a:latin typeface="Times New Roman" panose="02020603050405020304" pitchFamily="18" charset="0"/>
                  <a:ea typeface="+mn-ea"/>
                  <a:cs typeface="Times New Roman" panose="02020603050405020304" pitchFamily="18" charset="0"/>
                </a:rPr>
                <a:t>Google Scholar</a:t>
              </a:r>
            </a:p>
          </p:txBody>
        </p:sp>
        <p:sp>
          <p:nvSpPr>
            <p:cNvPr id="8" name="Freeform 8">
              <a:extLst>
                <a:ext uri="{FF2B5EF4-FFF2-40B4-BE49-F238E27FC236}">
                  <a16:creationId xmlns:a16="http://schemas.microsoft.com/office/drawing/2014/main" id="{78406330-BC8C-4E34-946C-98780EF0CDBB}"/>
                </a:ext>
              </a:extLst>
            </p:cNvPr>
            <p:cNvSpPr/>
            <p:nvPr/>
          </p:nvSpPr>
          <p:spPr>
            <a:xfrm>
              <a:off x="1940774" y="3803234"/>
              <a:ext cx="1562432" cy="501518"/>
            </a:xfrm>
            <a:custGeom>
              <a:avLst/>
              <a:gdLst>
                <a:gd name="connsiteX0" fmla="*/ 0 w 1562432"/>
                <a:gd name="connsiteY0" fmla="*/ 0 h 501518"/>
                <a:gd name="connsiteX1" fmla="*/ 1562432 w 1562432"/>
                <a:gd name="connsiteY1" fmla="*/ 0 h 501518"/>
                <a:gd name="connsiteX2" fmla="*/ 1562432 w 1562432"/>
                <a:gd name="connsiteY2" fmla="*/ 501518 h 501518"/>
                <a:gd name="connsiteX3" fmla="*/ 0 w 1562432"/>
                <a:gd name="connsiteY3" fmla="*/ 501518 h 501518"/>
                <a:gd name="connsiteX4" fmla="*/ 0 w 1562432"/>
                <a:gd name="connsiteY4" fmla="*/ 0 h 501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432" h="501518">
                  <a:moveTo>
                    <a:pt x="0" y="0"/>
                  </a:moveTo>
                  <a:lnTo>
                    <a:pt x="1562432" y="0"/>
                  </a:lnTo>
                  <a:lnTo>
                    <a:pt x="1562432" y="501518"/>
                  </a:lnTo>
                  <a:lnTo>
                    <a:pt x="0" y="501518"/>
                  </a:lnTo>
                  <a:lnTo>
                    <a:pt x="0" y="0"/>
                  </a:lnTo>
                  <a:close/>
                </a:path>
              </a:pathLst>
            </a:custGeom>
            <a:solidFill>
              <a:srgbClr val="F4800C"/>
            </a:solidFill>
            <a:ln w="9525" cap="flat" cmpd="sng" algn="ctr">
              <a:solidFill>
                <a:srgbClr val="FA5656"/>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spcFirstLastPara="0" vert="horz" wrap="square" lIns="88583" tIns="0" rIns="376124" bIns="0" numCol="1" spcCol="1270" anchor="ctr" anchorCtr="0">
              <a:noAutofit/>
            </a:bodyPr>
            <a:lstStyle/>
            <a:p>
              <a:pPr marL="0" marR="0" lvl="0" indent="0" algn="ctr" defTabSz="1033463" eaLnBrk="1" fontAlgn="auto" latinLnBrk="0" hangingPunct="1">
                <a:lnSpc>
                  <a:spcPct val="90000"/>
                </a:lnSpc>
                <a:spcBef>
                  <a:spcPct val="0"/>
                </a:spcBef>
                <a:spcAft>
                  <a:spcPct val="35000"/>
                </a:spcAft>
                <a:buClrTx/>
                <a:buSzTx/>
                <a:buFontTx/>
                <a:buNone/>
                <a:tabLst/>
                <a:defRPr/>
              </a:pPr>
              <a:r>
                <a:rPr kumimoji="0" lang="en-US" sz="2325" b="0" i="0" u="none" strike="noStrike" kern="0" cap="none" spc="0" normalizeH="0" baseline="0" noProof="0" dirty="0">
                  <a:ln>
                    <a:noFill/>
                  </a:ln>
                  <a:solidFill>
                    <a:srgbClr val="FFFFFF"/>
                  </a:solidFill>
                  <a:effectLst/>
                  <a:uLnTx/>
                  <a:uFillTx/>
                  <a:latin typeface="Arial"/>
                  <a:ea typeface="+mn-ea"/>
                  <a:cs typeface="+mn-cs"/>
                </a:rPr>
                <a:t>   1</a:t>
              </a:r>
            </a:p>
          </p:txBody>
        </p:sp>
      </p:grpSp>
      <p:grpSp>
        <p:nvGrpSpPr>
          <p:cNvPr id="9" name="Group 8">
            <a:extLst>
              <a:ext uri="{FF2B5EF4-FFF2-40B4-BE49-F238E27FC236}">
                <a16:creationId xmlns:a16="http://schemas.microsoft.com/office/drawing/2014/main" id="{0C8486F1-B84B-4473-979F-50694B4A9435}"/>
              </a:ext>
            </a:extLst>
          </p:cNvPr>
          <p:cNvGrpSpPr/>
          <p:nvPr/>
        </p:nvGrpSpPr>
        <p:grpSpPr>
          <a:xfrm>
            <a:off x="4164443" y="3180527"/>
            <a:ext cx="1171824" cy="1250880"/>
            <a:chOff x="3767607" y="2636912"/>
            <a:chExt cx="1562432" cy="1667840"/>
          </a:xfrm>
        </p:grpSpPr>
        <p:sp>
          <p:nvSpPr>
            <p:cNvPr id="10" name="Round Same Side Corner Rectangle 10">
              <a:extLst>
                <a:ext uri="{FF2B5EF4-FFF2-40B4-BE49-F238E27FC236}">
                  <a16:creationId xmlns:a16="http://schemas.microsoft.com/office/drawing/2014/main" id="{BFD9677E-91AD-41D1-8B6A-73E5845CC722}"/>
                </a:ext>
              </a:extLst>
            </p:cNvPr>
            <p:cNvSpPr/>
            <p:nvPr/>
          </p:nvSpPr>
          <p:spPr>
            <a:xfrm>
              <a:off x="3767607" y="2636912"/>
              <a:ext cx="1562432" cy="1166322"/>
            </a:xfrm>
            <a:prstGeom prst="round2SameRect">
              <a:avLst>
                <a:gd name="adj1" fmla="val 8000"/>
                <a:gd name="adj2" fmla="val 0"/>
              </a:avLst>
            </a:prstGeom>
            <a:solidFill>
              <a:srgbClr val="FFFFFF"/>
            </a:solidFill>
            <a:ln w="25400" cap="flat" cmpd="sng" algn="ctr">
              <a:solidFill>
                <a:srgbClr val="FA5656"/>
              </a:solidFill>
              <a:prstDash val="solid"/>
            </a:ln>
            <a:effectLst/>
          </p:spPr>
          <p:txBody>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b="0" i="0" u="none" strike="noStrike" kern="0" cap="none" spc="0" normalizeH="0" baseline="0" noProof="0" dirty="0">
                  <a:ln>
                    <a:noFill/>
                  </a:ln>
                  <a:solidFill>
                    <a:srgbClr val="000000">
                      <a:hueOff val="0"/>
                      <a:satOff val="0"/>
                      <a:lumOff val="0"/>
                      <a:alphaOff val="0"/>
                    </a:srgbClr>
                  </a:solidFill>
                  <a:effectLst/>
                  <a:uLnTx/>
                  <a:uFillTx/>
                  <a:latin typeface="Times New Roman" panose="02020603050405020304" pitchFamily="18" charset="0"/>
                  <a:ea typeface="+mn-ea"/>
                  <a:cs typeface="Times New Roman" panose="02020603050405020304" pitchFamily="18" charset="0"/>
                </a:rPr>
                <a:t>Web of Science</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hueOff val="0"/>
                    <a:satOff val="0"/>
                    <a:lumOff val="0"/>
                    <a:alphaOff val="0"/>
                  </a:srgbClr>
                </a:solidFill>
                <a:effectLst/>
                <a:uLnTx/>
                <a:uFillTx/>
                <a:latin typeface="Arial"/>
                <a:ea typeface="+mn-ea"/>
                <a:cs typeface="+mn-cs"/>
              </a:endParaRPr>
            </a:p>
          </p:txBody>
        </p:sp>
        <p:sp>
          <p:nvSpPr>
            <p:cNvPr id="11" name="Freeform 11">
              <a:extLst>
                <a:ext uri="{FF2B5EF4-FFF2-40B4-BE49-F238E27FC236}">
                  <a16:creationId xmlns:a16="http://schemas.microsoft.com/office/drawing/2014/main" id="{78EB1F9C-736C-467D-8401-3368A88DC2E0}"/>
                </a:ext>
              </a:extLst>
            </p:cNvPr>
            <p:cNvSpPr/>
            <p:nvPr/>
          </p:nvSpPr>
          <p:spPr>
            <a:xfrm>
              <a:off x="3767607" y="3803234"/>
              <a:ext cx="1562432" cy="501518"/>
            </a:xfrm>
            <a:custGeom>
              <a:avLst/>
              <a:gdLst>
                <a:gd name="connsiteX0" fmla="*/ 0 w 1562432"/>
                <a:gd name="connsiteY0" fmla="*/ 0 h 501518"/>
                <a:gd name="connsiteX1" fmla="*/ 1562432 w 1562432"/>
                <a:gd name="connsiteY1" fmla="*/ 0 h 501518"/>
                <a:gd name="connsiteX2" fmla="*/ 1562432 w 1562432"/>
                <a:gd name="connsiteY2" fmla="*/ 501518 h 501518"/>
                <a:gd name="connsiteX3" fmla="*/ 0 w 1562432"/>
                <a:gd name="connsiteY3" fmla="*/ 501518 h 501518"/>
                <a:gd name="connsiteX4" fmla="*/ 0 w 1562432"/>
                <a:gd name="connsiteY4" fmla="*/ 0 h 501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432" h="501518">
                  <a:moveTo>
                    <a:pt x="0" y="0"/>
                  </a:moveTo>
                  <a:lnTo>
                    <a:pt x="1562432" y="0"/>
                  </a:lnTo>
                  <a:lnTo>
                    <a:pt x="1562432" y="501518"/>
                  </a:lnTo>
                  <a:lnTo>
                    <a:pt x="0" y="501518"/>
                  </a:lnTo>
                  <a:lnTo>
                    <a:pt x="0" y="0"/>
                  </a:lnTo>
                  <a:close/>
                </a:path>
              </a:pathLst>
            </a:custGeom>
            <a:solidFill>
              <a:srgbClr val="FE5454"/>
            </a:solidFill>
            <a:ln w="9525" cap="flat" cmpd="sng" algn="ctr">
              <a:solidFill>
                <a:srgbClr val="FF0000"/>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spcFirstLastPara="0" vert="horz" wrap="square" lIns="88583" tIns="0" rIns="376124" bIns="0" numCol="1" spcCol="1270" anchor="ctr" anchorCtr="0">
              <a:noAutofit/>
            </a:bodyPr>
            <a:lstStyle/>
            <a:p>
              <a:pPr marL="0" marR="0" lvl="0" indent="0" algn="ctr" defTabSz="1033463" eaLnBrk="1" fontAlgn="auto" latinLnBrk="0" hangingPunct="1">
                <a:lnSpc>
                  <a:spcPct val="90000"/>
                </a:lnSpc>
                <a:spcBef>
                  <a:spcPct val="0"/>
                </a:spcBef>
                <a:spcAft>
                  <a:spcPct val="35000"/>
                </a:spcAft>
                <a:buClrTx/>
                <a:buSzTx/>
                <a:buFontTx/>
                <a:buNone/>
                <a:tabLst/>
                <a:defRPr/>
              </a:pPr>
              <a:r>
                <a:rPr kumimoji="0" lang="en-US" sz="2325" b="0"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2</a:t>
              </a:r>
            </a:p>
          </p:txBody>
        </p:sp>
      </p:grpSp>
      <p:grpSp>
        <p:nvGrpSpPr>
          <p:cNvPr id="12" name="Group 11">
            <a:extLst>
              <a:ext uri="{FF2B5EF4-FFF2-40B4-BE49-F238E27FC236}">
                <a16:creationId xmlns:a16="http://schemas.microsoft.com/office/drawing/2014/main" id="{69DFEB72-24E5-4BBA-8BC3-45E8FED1F9B0}"/>
              </a:ext>
            </a:extLst>
          </p:cNvPr>
          <p:cNvGrpSpPr/>
          <p:nvPr/>
        </p:nvGrpSpPr>
        <p:grpSpPr>
          <a:xfrm>
            <a:off x="6508601" y="4231424"/>
            <a:ext cx="1171824" cy="1250880"/>
            <a:chOff x="5594441" y="2636912"/>
            <a:chExt cx="1562432" cy="1667840"/>
          </a:xfrm>
        </p:grpSpPr>
        <p:sp>
          <p:nvSpPr>
            <p:cNvPr id="13" name="Round Same Side Corner Rectangle 13">
              <a:extLst>
                <a:ext uri="{FF2B5EF4-FFF2-40B4-BE49-F238E27FC236}">
                  <a16:creationId xmlns:a16="http://schemas.microsoft.com/office/drawing/2014/main" id="{AD2C1CD9-43BC-4C6F-9C4E-06E7B163E317}"/>
                </a:ext>
              </a:extLst>
            </p:cNvPr>
            <p:cNvSpPr/>
            <p:nvPr/>
          </p:nvSpPr>
          <p:spPr>
            <a:xfrm>
              <a:off x="5594441" y="2636912"/>
              <a:ext cx="1562432" cy="1166322"/>
            </a:xfrm>
            <a:prstGeom prst="round2SameRect">
              <a:avLst>
                <a:gd name="adj1" fmla="val 8000"/>
                <a:gd name="adj2" fmla="val 0"/>
              </a:avLst>
            </a:prstGeom>
            <a:solidFill>
              <a:srgbClr val="FFFFFF"/>
            </a:solidFill>
            <a:ln w="25400" cap="flat" cmpd="sng" algn="ctr">
              <a:solidFill>
                <a:srgbClr val="3333CC">
                  <a:lumMod val="60000"/>
                  <a:lumOff val="40000"/>
                </a:srgbClr>
              </a:solidFill>
              <a:prstDash val="solid"/>
            </a:ln>
            <a:effec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hueOff val="0"/>
                    <a:satOff val="0"/>
                    <a:lumOff val="0"/>
                    <a:alphaOff val="0"/>
                  </a:srgbClr>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hueOff val="0"/>
                      <a:satOff val="0"/>
                      <a:lumOff val="0"/>
                      <a:alphaOff val="0"/>
                    </a:srgbClr>
                  </a:solidFill>
                  <a:effectLst/>
                  <a:uLnTx/>
                  <a:uFillTx/>
                  <a:latin typeface="Times New Roman" panose="02020603050405020304" pitchFamily="18" charset="0"/>
                  <a:ea typeface="+mn-ea"/>
                  <a:cs typeface="Times New Roman" panose="02020603050405020304" pitchFamily="18" charset="0"/>
                </a:rPr>
                <a:t>Scopus</a:t>
              </a:r>
              <a:endParaRPr kumimoji="0" lang="en-US" sz="1350" b="0" i="0" u="none" strike="noStrike" kern="0" cap="none" spc="0" normalizeH="0" baseline="0" noProof="0" dirty="0">
                <a:ln>
                  <a:noFill/>
                </a:ln>
                <a:solidFill>
                  <a:srgbClr val="000000">
                    <a:hueOff val="0"/>
                    <a:satOff val="0"/>
                    <a:lumOff val="0"/>
                    <a:alphaOff val="0"/>
                  </a:srgbClr>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hueOff val="0"/>
                    <a:satOff val="0"/>
                    <a:lumOff val="0"/>
                    <a:alphaOff val="0"/>
                  </a:srgbClr>
                </a:solidFill>
                <a:effectLst/>
                <a:uLnTx/>
                <a:uFillTx/>
                <a:latin typeface="Arial"/>
                <a:ea typeface="+mn-ea"/>
                <a:cs typeface="+mn-cs"/>
              </a:endParaRPr>
            </a:p>
          </p:txBody>
        </p:sp>
        <p:sp>
          <p:nvSpPr>
            <p:cNvPr id="14" name="Freeform 14">
              <a:extLst>
                <a:ext uri="{FF2B5EF4-FFF2-40B4-BE49-F238E27FC236}">
                  <a16:creationId xmlns:a16="http://schemas.microsoft.com/office/drawing/2014/main" id="{FA77D698-736E-445D-BA16-8939563075EC}"/>
                </a:ext>
              </a:extLst>
            </p:cNvPr>
            <p:cNvSpPr/>
            <p:nvPr/>
          </p:nvSpPr>
          <p:spPr>
            <a:xfrm>
              <a:off x="5594441" y="3803234"/>
              <a:ext cx="1562432" cy="501518"/>
            </a:xfrm>
            <a:custGeom>
              <a:avLst/>
              <a:gdLst>
                <a:gd name="connsiteX0" fmla="*/ 0 w 1562432"/>
                <a:gd name="connsiteY0" fmla="*/ 0 h 501518"/>
                <a:gd name="connsiteX1" fmla="*/ 1562432 w 1562432"/>
                <a:gd name="connsiteY1" fmla="*/ 0 h 501518"/>
                <a:gd name="connsiteX2" fmla="*/ 1562432 w 1562432"/>
                <a:gd name="connsiteY2" fmla="*/ 501518 h 501518"/>
                <a:gd name="connsiteX3" fmla="*/ 0 w 1562432"/>
                <a:gd name="connsiteY3" fmla="*/ 501518 h 501518"/>
                <a:gd name="connsiteX4" fmla="*/ 0 w 1562432"/>
                <a:gd name="connsiteY4" fmla="*/ 0 h 501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432" h="501518">
                  <a:moveTo>
                    <a:pt x="0" y="0"/>
                  </a:moveTo>
                  <a:lnTo>
                    <a:pt x="1562432" y="0"/>
                  </a:lnTo>
                  <a:lnTo>
                    <a:pt x="1562432" y="501518"/>
                  </a:lnTo>
                  <a:lnTo>
                    <a:pt x="0" y="501518"/>
                  </a:lnTo>
                  <a:lnTo>
                    <a:pt x="0" y="0"/>
                  </a:lnTo>
                  <a:close/>
                </a:path>
              </a:pathLst>
            </a:custGeom>
            <a:solidFill>
              <a:srgbClr val="2D2DB9">
                <a:lumMod val="60000"/>
                <a:lumOff val="40000"/>
              </a:srgbClr>
            </a:solidFill>
            <a:ln w="9525" cap="flat" cmpd="sng" algn="ctr">
              <a:solidFill>
                <a:srgbClr val="3333CC">
                  <a:lumMod val="60000"/>
                  <a:lumOff val="40000"/>
                </a:srgb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spcFirstLastPara="0" vert="horz" wrap="square" lIns="88583" tIns="0" rIns="376124" bIns="0" numCol="1" spcCol="1270" anchor="ctr" anchorCtr="0">
              <a:noAutofit/>
            </a:bodyPr>
            <a:lstStyle/>
            <a:p>
              <a:pPr marL="0" marR="0" lvl="0" indent="0" algn="ctr" defTabSz="1033463" eaLnBrk="1" fontAlgn="auto" latinLnBrk="0" hangingPunct="1">
                <a:lnSpc>
                  <a:spcPct val="90000"/>
                </a:lnSpc>
                <a:spcBef>
                  <a:spcPct val="0"/>
                </a:spcBef>
                <a:spcAft>
                  <a:spcPct val="35000"/>
                </a:spcAft>
                <a:buClrTx/>
                <a:buSzTx/>
                <a:buFontTx/>
                <a:buNone/>
                <a:tabLst/>
                <a:defRPr/>
              </a:pPr>
              <a:r>
                <a:rPr kumimoji="0" lang="en-US" sz="2325" b="0"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3  </a:t>
              </a:r>
            </a:p>
          </p:txBody>
        </p:sp>
      </p:grpSp>
      <p:sp>
        <p:nvSpPr>
          <p:cNvPr id="15" name="TextBox 14">
            <a:extLst>
              <a:ext uri="{FF2B5EF4-FFF2-40B4-BE49-F238E27FC236}">
                <a16:creationId xmlns:a16="http://schemas.microsoft.com/office/drawing/2014/main" id="{D83D4655-E87A-4A1E-A6D5-9254F45A40E8}"/>
              </a:ext>
            </a:extLst>
          </p:cNvPr>
          <p:cNvSpPr txBox="1"/>
          <p:nvPr/>
        </p:nvSpPr>
        <p:spPr>
          <a:xfrm>
            <a:off x="11527636" y="6099306"/>
            <a:ext cx="489857" cy="369332"/>
          </a:xfrm>
          <a:prstGeom prst="rect">
            <a:avLst/>
          </a:prstGeom>
          <a:noFill/>
        </p:spPr>
        <p:txBody>
          <a:bodyPr wrap="square" rtlCol="0">
            <a:spAutoFit/>
          </a:bodyPr>
          <a:lstStyle/>
          <a:p>
            <a:r>
              <a:rPr lang="en-US" dirty="0"/>
              <a:t>7</a:t>
            </a:r>
          </a:p>
        </p:txBody>
      </p:sp>
    </p:spTree>
    <p:extLst>
      <p:ext uri="{BB962C8B-B14F-4D97-AF65-F5344CB8AC3E}">
        <p14:creationId xmlns:p14="http://schemas.microsoft.com/office/powerpoint/2010/main" val="47760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6D79D77D-1FF4-49AD-A79B-2DC751D88A0A}"/>
              </a:ext>
            </a:extLst>
          </p:cNvPr>
          <p:cNvSpPr>
            <a:spLocks noGrp="1" noChangeArrowheads="1"/>
          </p:cNvSpPr>
          <p:nvPr>
            <p:ph type="title"/>
          </p:nvPr>
        </p:nvSpPr>
        <p:spPr>
          <a:xfrm>
            <a:off x="356711" y="265740"/>
            <a:ext cx="5530851" cy="636982"/>
          </a:xfrm>
        </p:spPr>
        <p:txBody>
          <a:bodyPr>
            <a:noAutofit/>
          </a:bodyPr>
          <a:lstStyle/>
          <a:p>
            <a:pPr>
              <a:lnSpc>
                <a:spcPct val="150000"/>
              </a:lnSpc>
              <a:spcBef>
                <a:spcPct val="20000"/>
              </a:spcBef>
              <a:buClr>
                <a:srgbClr val="FF0000"/>
              </a:buClr>
              <a:buSzPct val="120000"/>
            </a:pPr>
            <a:r>
              <a:rPr lang="en-US" altLang="ko-KR" sz="4800" b="1" dirty="0">
                <a:solidFill>
                  <a:srgbClr val="002060"/>
                </a:solidFill>
                <a:effectLst>
                  <a:outerShdw blurRad="38100" dist="38100" dir="2700000" algn="tl">
                    <a:srgbClr val="000000">
                      <a:alpha val="43137"/>
                    </a:srgbClr>
                  </a:outerShdw>
                </a:effectLst>
                <a:latin typeface="Thames-RegularIta" pitchFamily="2" charset="0"/>
                <a:cs typeface="Times New Roman" panose="02020603050405020304" pitchFamily="18" charset="0"/>
              </a:rPr>
              <a:t>What is “i10-index”?</a:t>
            </a:r>
          </a:p>
        </p:txBody>
      </p:sp>
      <p:sp>
        <p:nvSpPr>
          <p:cNvPr id="8" name="Content Placeholder 2">
            <a:extLst>
              <a:ext uri="{FF2B5EF4-FFF2-40B4-BE49-F238E27FC236}">
                <a16:creationId xmlns:a16="http://schemas.microsoft.com/office/drawing/2014/main" id="{0BFC6BF3-6CE3-4D70-B71D-B00B192C7B54}"/>
              </a:ext>
            </a:extLst>
          </p:cNvPr>
          <p:cNvSpPr txBox="1">
            <a:spLocks/>
          </p:cNvSpPr>
          <p:nvPr/>
        </p:nvSpPr>
        <p:spPr bwMode="auto">
          <a:xfrm>
            <a:off x="356711" y="3339762"/>
            <a:ext cx="11215695" cy="901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latinLnBrk="0">
              <a:buClr>
                <a:srgbClr val="C00000"/>
              </a:buClr>
              <a:buSzPct val="116000"/>
              <a:buNone/>
            </a:pPr>
            <a:r>
              <a:rPr lang="en-US" sz="3600" dirty="0">
                <a:solidFill>
                  <a:srgbClr val="FF0000"/>
                </a:solidFill>
                <a:latin typeface="Times New Roman" panose="02020603050405020304" pitchFamily="18" charset="0"/>
                <a:cs typeface="Times New Roman" panose="02020603050405020304" pitchFamily="18" charset="0"/>
                <a:sym typeface="Webdings" panose="05030102010509060703" pitchFamily="18" charset="2"/>
              </a:rPr>
              <a:t></a:t>
            </a:r>
            <a:r>
              <a:rPr lang="en-US" sz="2800" dirty="0">
                <a:latin typeface="Times New Roman" panose="02020603050405020304" pitchFamily="18" charset="0"/>
                <a:cs typeface="Times New Roman" panose="02020603050405020304" pitchFamily="18" charset="0"/>
                <a:sym typeface="Webdings" panose="05030102010509060703" pitchFamily="18" charset="2"/>
              </a:rPr>
              <a:t>”</a:t>
            </a:r>
            <a:r>
              <a:rPr lang="en-US" sz="2800" b="1" dirty="0">
                <a:solidFill>
                  <a:srgbClr val="00B050"/>
                </a:solidFill>
                <a:latin typeface="Times New Roman" panose="02020603050405020304" pitchFamily="18" charset="0"/>
                <a:cs typeface="Times New Roman" panose="02020603050405020304" pitchFamily="18" charset="0"/>
              </a:rPr>
              <a:t>i10-index</a:t>
            </a:r>
            <a:r>
              <a:rPr lang="en-US" sz="280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number of publications with at least 10 citations.</a:t>
            </a:r>
            <a:endParaRPr lang="en-US" sz="2800" dirty="0">
              <a:latin typeface="Times New Roman" panose="02020603050405020304" pitchFamily="18" charset="0"/>
              <a:cs typeface="Times New Roman" panose="02020603050405020304" pitchFamily="18" charset="0"/>
            </a:endParaRPr>
          </a:p>
        </p:txBody>
      </p:sp>
      <p:sp>
        <p:nvSpPr>
          <p:cNvPr id="9" name="Content Placeholder 2">
            <a:extLst>
              <a:ext uri="{FF2B5EF4-FFF2-40B4-BE49-F238E27FC236}">
                <a16:creationId xmlns:a16="http://schemas.microsoft.com/office/drawing/2014/main" id="{0796271E-1D2B-433F-A13D-1D6F446BFC07}"/>
              </a:ext>
            </a:extLst>
          </p:cNvPr>
          <p:cNvSpPr txBox="1">
            <a:spLocks/>
          </p:cNvSpPr>
          <p:nvPr/>
        </p:nvSpPr>
        <p:spPr>
          <a:xfrm>
            <a:off x="2109640" y="5114932"/>
            <a:ext cx="7752968" cy="701719"/>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50000"/>
              </a:lnSpc>
              <a:buClr>
                <a:srgbClr val="FF0000"/>
              </a:buClr>
              <a:buSzPct val="120000"/>
              <a:buFont typeface="Webdings" panose="05030102010509060703" pitchFamily="18" charset="2"/>
              <a:buChar char="a"/>
            </a:pPr>
            <a:r>
              <a:rPr lang="en-US" dirty="0">
                <a:latin typeface="Times New Roman" panose="02020603050405020304" pitchFamily="18" charset="0"/>
                <a:cs typeface="Times New Roman" panose="02020603050405020304" pitchFamily="18" charset="0"/>
              </a:rPr>
              <a:t>Very simple and straightforward to calculate.</a:t>
            </a:r>
            <a:endParaRPr lang="en-US" sz="12800" dirty="0">
              <a:latin typeface="Times New Roman" panose="02020603050405020304" pitchFamily="18" charset="0"/>
              <a:cs typeface="Times New Roman" panose="02020603050405020304" pitchFamily="18" charset="0"/>
            </a:endParaRPr>
          </a:p>
        </p:txBody>
      </p:sp>
      <p:sp>
        <p:nvSpPr>
          <p:cNvPr id="10" name="Content Placeholder 2">
            <a:extLst>
              <a:ext uri="{FF2B5EF4-FFF2-40B4-BE49-F238E27FC236}">
                <a16:creationId xmlns:a16="http://schemas.microsoft.com/office/drawing/2014/main" id="{1D5BCA2D-A9D2-4F10-ABB6-145490B6AD04}"/>
              </a:ext>
            </a:extLst>
          </p:cNvPr>
          <p:cNvSpPr txBox="1">
            <a:spLocks/>
          </p:cNvSpPr>
          <p:nvPr/>
        </p:nvSpPr>
        <p:spPr bwMode="auto">
          <a:xfrm>
            <a:off x="356711" y="1533803"/>
            <a:ext cx="5183425" cy="1144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latinLnBrk="0">
              <a:lnSpc>
                <a:spcPct val="150000"/>
              </a:lnSpc>
              <a:buClr>
                <a:srgbClr val="C00000"/>
              </a:buClr>
              <a:buSzPct val="116000"/>
              <a:buNone/>
            </a:pPr>
            <a:r>
              <a:rPr lang="en-US" sz="3600" dirty="0">
                <a:solidFill>
                  <a:srgbClr val="FF0000"/>
                </a:solidFill>
                <a:latin typeface="Times New Roman" panose="02020603050405020304" pitchFamily="18" charset="0"/>
                <a:cs typeface="Times New Roman" panose="02020603050405020304" pitchFamily="18" charset="0"/>
                <a:sym typeface="Webdings" panose="05030102010509060703" pitchFamily="18" charset="2"/>
              </a:rPr>
              <a:t></a:t>
            </a:r>
            <a:r>
              <a:rPr lang="en-US" dirty="0">
                <a:latin typeface="Times New Roman" panose="02020603050405020304" pitchFamily="18" charset="0"/>
                <a:cs typeface="Times New Roman" panose="02020603050405020304" pitchFamily="18" charset="0"/>
              </a:rPr>
              <a:t>Google Scholar</a:t>
            </a:r>
            <a:r>
              <a:rPr lang="en-US" sz="2800" dirty="0">
                <a:latin typeface="Times New Roman" panose="02020603050405020304" pitchFamily="18" charset="0"/>
                <a:cs typeface="Times New Roman" panose="02020603050405020304" pitchFamily="18" charset="0"/>
              </a:rPr>
              <a:t> </a:t>
            </a:r>
          </a:p>
        </p:txBody>
      </p:sp>
      <p:pic>
        <p:nvPicPr>
          <p:cNvPr id="2052" name="Picture 4" descr="Discover how Google Scholar works, the new Google search engine •  Montserrat Peñarroya">
            <a:extLst>
              <a:ext uri="{FF2B5EF4-FFF2-40B4-BE49-F238E27FC236}">
                <a16:creationId xmlns:a16="http://schemas.microsoft.com/office/drawing/2014/main" id="{511C1411-5F3C-4F54-8879-1638251101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9926" y="666825"/>
            <a:ext cx="3945364" cy="201106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EC045B2-A391-4613-9C3A-04A88B2504AD}"/>
              </a:ext>
            </a:extLst>
          </p:cNvPr>
          <p:cNvSpPr txBox="1"/>
          <p:nvPr/>
        </p:nvSpPr>
        <p:spPr>
          <a:xfrm>
            <a:off x="11342914" y="6313714"/>
            <a:ext cx="489857" cy="369332"/>
          </a:xfrm>
          <a:prstGeom prst="rect">
            <a:avLst/>
          </a:prstGeom>
          <a:noFill/>
        </p:spPr>
        <p:txBody>
          <a:bodyPr wrap="square" rtlCol="0">
            <a:spAutoFit/>
          </a:bodyPr>
          <a:lstStyle/>
          <a:p>
            <a:r>
              <a:rPr lang="en-US" dirty="0"/>
              <a:t>8</a:t>
            </a:r>
          </a:p>
        </p:txBody>
      </p:sp>
    </p:spTree>
    <p:extLst>
      <p:ext uri="{BB962C8B-B14F-4D97-AF65-F5344CB8AC3E}">
        <p14:creationId xmlns:p14="http://schemas.microsoft.com/office/powerpoint/2010/main" val="355853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6D79D77D-1FF4-49AD-A79B-2DC751D88A0A}"/>
              </a:ext>
            </a:extLst>
          </p:cNvPr>
          <p:cNvSpPr>
            <a:spLocks noGrp="1" noChangeArrowheads="1"/>
          </p:cNvSpPr>
          <p:nvPr>
            <p:ph type="title"/>
          </p:nvPr>
        </p:nvSpPr>
        <p:spPr>
          <a:xfrm>
            <a:off x="565149" y="344773"/>
            <a:ext cx="8953605" cy="636982"/>
          </a:xfrm>
        </p:spPr>
        <p:txBody>
          <a:bodyPr>
            <a:noAutofit/>
          </a:bodyPr>
          <a:lstStyle/>
          <a:p>
            <a:pPr>
              <a:lnSpc>
                <a:spcPct val="150000"/>
              </a:lnSpc>
              <a:spcBef>
                <a:spcPct val="20000"/>
              </a:spcBef>
              <a:buClr>
                <a:srgbClr val="FF0000"/>
              </a:buClr>
              <a:buSzPct val="120000"/>
            </a:pPr>
            <a:r>
              <a:rPr lang="en-US" altLang="ko-KR" sz="4400" b="1" dirty="0">
                <a:solidFill>
                  <a:srgbClr val="002060"/>
                </a:solidFill>
                <a:effectLst>
                  <a:outerShdw blurRad="38100" dist="38100" dir="2700000" algn="tl">
                    <a:srgbClr val="000000">
                      <a:alpha val="43137"/>
                    </a:srgbClr>
                  </a:outerShdw>
                </a:effectLst>
                <a:latin typeface="Thames-RegularIta" pitchFamily="2" charset="0"/>
                <a:cs typeface="Times New Roman" panose="02020603050405020304" pitchFamily="18" charset="0"/>
              </a:rPr>
              <a:t>How do we calculate the “i10-index”?</a:t>
            </a:r>
          </a:p>
        </p:txBody>
      </p:sp>
      <p:sp>
        <p:nvSpPr>
          <p:cNvPr id="3" name="TextBox 2">
            <a:extLst>
              <a:ext uri="{FF2B5EF4-FFF2-40B4-BE49-F238E27FC236}">
                <a16:creationId xmlns:a16="http://schemas.microsoft.com/office/drawing/2014/main" id="{7D868EE7-5060-4C3E-B51F-16364F00B84E}"/>
              </a:ext>
            </a:extLst>
          </p:cNvPr>
          <p:cNvSpPr txBox="1"/>
          <p:nvPr/>
        </p:nvSpPr>
        <p:spPr>
          <a:xfrm>
            <a:off x="11419114" y="6117771"/>
            <a:ext cx="489857" cy="369332"/>
          </a:xfrm>
          <a:prstGeom prst="rect">
            <a:avLst/>
          </a:prstGeom>
          <a:noFill/>
        </p:spPr>
        <p:txBody>
          <a:bodyPr wrap="square" rtlCol="0">
            <a:spAutoFit/>
          </a:bodyPr>
          <a:lstStyle/>
          <a:p>
            <a:r>
              <a:rPr lang="en-US" dirty="0"/>
              <a:t>9</a:t>
            </a:r>
          </a:p>
        </p:txBody>
      </p:sp>
      <p:pic>
        <p:nvPicPr>
          <p:cNvPr id="4" name="Picture 3">
            <a:extLst>
              <a:ext uri="{FF2B5EF4-FFF2-40B4-BE49-F238E27FC236}">
                <a16:creationId xmlns:a16="http://schemas.microsoft.com/office/drawing/2014/main" id="{84A6BCD8-2B0D-49E8-BD8B-AD3498E7E2C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9531988">
            <a:off x="10297888" y="297849"/>
            <a:ext cx="1564481" cy="1650206"/>
          </a:xfrm>
          <a:prstGeom prst="rect">
            <a:avLst/>
          </a:prstGeom>
        </p:spPr>
      </p:pic>
      <p:sp>
        <p:nvSpPr>
          <p:cNvPr id="5" name="Right Brace 4">
            <a:extLst>
              <a:ext uri="{FF2B5EF4-FFF2-40B4-BE49-F238E27FC236}">
                <a16:creationId xmlns:a16="http://schemas.microsoft.com/office/drawing/2014/main" id="{18D605E3-3299-47A6-92A4-2DDA4F421046}"/>
              </a:ext>
            </a:extLst>
          </p:cNvPr>
          <p:cNvSpPr/>
          <p:nvPr/>
        </p:nvSpPr>
        <p:spPr>
          <a:xfrm>
            <a:off x="2678920" y="1311331"/>
            <a:ext cx="393539" cy="4649601"/>
          </a:xfrm>
          <a:prstGeom prst="rightBrace">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n-US" dirty="0"/>
          </a:p>
        </p:txBody>
      </p:sp>
      <p:sp>
        <p:nvSpPr>
          <p:cNvPr id="6" name="Wave 5">
            <a:extLst>
              <a:ext uri="{FF2B5EF4-FFF2-40B4-BE49-F238E27FC236}">
                <a16:creationId xmlns:a16="http://schemas.microsoft.com/office/drawing/2014/main" id="{629348C0-6B38-4927-83A3-280D803BD91F}"/>
              </a:ext>
            </a:extLst>
          </p:cNvPr>
          <p:cNvSpPr/>
          <p:nvPr/>
        </p:nvSpPr>
        <p:spPr>
          <a:xfrm>
            <a:off x="8830098" y="3015751"/>
            <a:ext cx="2739487" cy="1240758"/>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000" i="1" dirty="0">
                <a:latin typeface="Times New Roman" panose="02020603050405020304" pitchFamily="18" charset="0"/>
                <a:cs typeface="Times New Roman" panose="02020603050405020304" pitchFamily="18" charset="0"/>
              </a:rPr>
              <a:t>i10</a:t>
            </a:r>
            <a:r>
              <a:rPr lang="pt-BR" sz="4000" dirty="0">
                <a:latin typeface="Times New Roman" panose="02020603050405020304" pitchFamily="18" charset="0"/>
                <a:cs typeface="Times New Roman" panose="02020603050405020304" pitchFamily="18" charset="0"/>
              </a:rPr>
              <a:t>-index=4</a:t>
            </a:r>
            <a:endParaRPr lang="en-US" sz="40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6ED299B-4508-4974-93A3-C5D27E62F1DD}"/>
              </a:ext>
            </a:extLst>
          </p:cNvPr>
          <p:cNvSpPr txBox="1"/>
          <p:nvPr/>
        </p:nvSpPr>
        <p:spPr>
          <a:xfrm>
            <a:off x="3168569" y="3374521"/>
            <a:ext cx="3906727" cy="523220"/>
          </a:xfrm>
          <a:prstGeom prst="rect">
            <a:avLst/>
          </a:prstGeom>
          <a:noFill/>
        </p:spPr>
        <p:txBody>
          <a:bodyPr wrap="square" rtlCol="0">
            <a:spAutoFit/>
          </a:bodyPr>
          <a:lstStyle/>
          <a:p>
            <a:r>
              <a:rPr lang="en-US" sz="2800" dirty="0">
                <a:latin typeface="A.C.M.E. Explosive" panose="020B0603050302020204" pitchFamily="34" charset="0"/>
              </a:rPr>
              <a:t>13, 11, 10, 10, 8, 5</a:t>
            </a:r>
          </a:p>
        </p:txBody>
      </p:sp>
      <p:sp>
        <p:nvSpPr>
          <p:cNvPr id="9" name="Arrow: Right 8">
            <a:extLst>
              <a:ext uri="{FF2B5EF4-FFF2-40B4-BE49-F238E27FC236}">
                <a16:creationId xmlns:a16="http://schemas.microsoft.com/office/drawing/2014/main" id="{55C233D8-B8FB-46A1-B3E5-3EED546DED0D}"/>
              </a:ext>
            </a:extLst>
          </p:cNvPr>
          <p:cNvSpPr/>
          <p:nvPr/>
        </p:nvSpPr>
        <p:spPr>
          <a:xfrm>
            <a:off x="7171406" y="3481319"/>
            <a:ext cx="1412111" cy="309623"/>
          </a:xfrm>
          <a:prstGeom prst="rightArrow">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8926614-9919-4493-8F0E-64CECBC9A870}"/>
              </a:ext>
            </a:extLst>
          </p:cNvPr>
          <p:cNvSpPr/>
          <p:nvPr/>
        </p:nvSpPr>
        <p:spPr>
          <a:xfrm>
            <a:off x="1048834" y="1220086"/>
            <a:ext cx="1843774" cy="4832092"/>
          </a:xfrm>
          <a:prstGeom prst="rect">
            <a:avLst/>
          </a:prstGeom>
        </p:spPr>
        <p:txBody>
          <a:bodyPr wrap="none">
            <a:spAutoFit/>
          </a:bodyPr>
          <a:lstStyle/>
          <a:p>
            <a:r>
              <a:rPr lang="pt-BR" sz="2800" i="1" dirty="0">
                <a:latin typeface="Times New Roman" panose="02020603050405020304" pitchFamily="18" charset="0"/>
                <a:cs typeface="Times New Roman" panose="02020603050405020304" pitchFamily="18" charset="0"/>
              </a:rPr>
              <a:t>f</a:t>
            </a:r>
            <a:r>
              <a:rPr lang="pt-BR" sz="2800" dirty="0">
                <a:latin typeface="Times New Roman" panose="02020603050405020304" pitchFamily="18" charset="0"/>
                <a:cs typeface="Times New Roman" panose="02020603050405020304" pitchFamily="18" charset="0"/>
              </a:rPr>
              <a:t>(A)=5,</a:t>
            </a:r>
          </a:p>
          <a:p>
            <a:endParaRPr lang="pt-BR" sz="2800" dirty="0">
              <a:latin typeface="Times New Roman" panose="02020603050405020304" pitchFamily="18" charset="0"/>
              <a:cs typeface="Times New Roman" panose="02020603050405020304" pitchFamily="18" charset="0"/>
            </a:endParaRPr>
          </a:p>
          <a:p>
            <a:r>
              <a:rPr lang="pt-BR" sz="2800" dirty="0">
                <a:latin typeface="Times New Roman" panose="02020603050405020304" pitchFamily="18" charset="0"/>
                <a:cs typeface="Times New Roman" panose="02020603050405020304" pitchFamily="18" charset="0"/>
              </a:rPr>
              <a:t> </a:t>
            </a:r>
            <a:r>
              <a:rPr lang="pt-BR" sz="2800" i="1" dirty="0">
                <a:latin typeface="Times New Roman" panose="02020603050405020304" pitchFamily="18" charset="0"/>
                <a:cs typeface="Times New Roman" panose="02020603050405020304" pitchFamily="18" charset="0"/>
              </a:rPr>
              <a:t>f</a:t>
            </a:r>
            <a:r>
              <a:rPr lang="pt-BR" sz="2800" dirty="0">
                <a:latin typeface="Times New Roman" panose="02020603050405020304" pitchFamily="18" charset="0"/>
                <a:cs typeface="Times New Roman" panose="02020603050405020304" pitchFamily="18" charset="0"/>
              </a:rPr>
              <a:t>(B)= 10, </a:t>
            </a:r>
          </a:p>
          <a:p>
            <a:endParaRPr lang="pt-BR" sz="2800" dirty="0">
              <a:latin typeface="Times New Roman" panose="02020603050405020304" pitchFamily="18" charset="0"/>
              <a:cs typeface="Times New Roman" panose="02020603050405020304" pitchFamily="18" charset="0"/>
            </a:endParaRPr>
          </a:p>
          <a:p>
            <a:r>
              <a:rPr lang="pt-BR" sz="2800" i="1" dirty="0">
                <a:latin typeface="Times New Roman" panose="02020603050405020304" pitchFamily="18" charset="0"/>
                <a:cs typeface="Times New Roman" panose="02020603050405020304" pitchFamily="18" charset="0"/>
              </a:rPr>
              <a:t>f</a:t>
            </a:r>
            <a:r>
              <a:rPr lang="pt-BR" sz="2800" dirty="0">
                <a:latin typeface="Times New Roman" panose="02020603050405020304" pitchFamily="18" charset="0"/>
                <a:cs typeface="Times New Roman" panose="02020603050405020304" pitchFamily="18" charset="0"/>
              </a:rPr>
              <a:t>(C)=13, </a:t>
            </a:r>
          </a:p>
          <a:p>
            <a:endParaRPr lang="pt-BR" sz="2800" dirty="0">
              <a:latin typeface="Times New Roman" panose="02020603050405020304" pitchFamily="18" charset="0"/>
              <a:cs typeface="Times New Roman" panose="02020603050405020304" pitchFamily="18" charset="0"/>
            </a:endParaRPr>
          </a:p>
          <a:p>
            <a:r>
              <a:rPr lang="pt-BR" sz="2800" i="1" dirty="0">
                <a:latin typeface="Times New Roman" panose="02020603050405020304" pitchFamily="18" charset="0"/>
                <a:cs typeface="Times New Roman" panose="02020603050405020304" pitchFamily="18" charset="0"/>
              </a:rPr>
              <a:t>f</a:t>
            </a:r>
            <a:r>
              <a:rPr lang="pt-BR" sz="2800" dirty="0">
                <a:latin typeface="Times New Roman" panose="02020603050405020304" pitchFamily="18" charset="0"/>
                <a:cs typeface="Times New Roman" panose="02020603050405020304" pitchFamily="18" charset="0"/>
              </a:rPr>
              <a:t>(D)=11,</a:t>
            </a:r>
          </a:p>
          <a:p>
            <a:endParaRPr lang="pt-BR" sz="2800" dirty="0">
              <a:latin typeface="Times New Roman" panose="02020603050405020304" pitchFamily="18" charset="0"/>
              <a:cs typeface="Times New Roman" panose="02020603050405020304" pitchFamily="18" charset="0"/>
            </a:endParaRPr>
          </a:p>
          <a:p>
            <a:r>
              <a:rPr lang="pt-BR" sz="2800" dirty="0">
                <a:latin typeface="Times New Roman" panose="02020603050405020304" pitchFamily="18" charset="0"/>
                <a:cs typeface="Times New Roman" panose="02020603050405020304" pitchFamily="18" charset="0"/>
              </a:rPr>
              <a:t> </a:t>
            </a:r>
            <a:r>
              <a:rPr lang="pt-BR" sz="2800" i="1" dirty="0">
                <a:latin typeface="Times New Roman" panose="02020603050405020304" pitchFamily="18" charset="0"/>
                <a:cs typeface="Times New Roman" panose="02020603050405020304" pitchFamily="18" charset="0"/>
              </a:rPr>
              <a:t>f</a:t>
            </a:r>
            <a:r>
              <a:rPr lang="pt-BR" sz="2800" dirty="0">
                <a:latin typeface="Times New Roman" panose="02020603050405020304" pitchFamily="18" charset="0"/>
                <a:cs typeface="Times New Roman" panose="02020603050405020304" pitchFamily="18" charset="0"/>
              </a:rPr>
              <a:t>(E)=8,</a:t>
            </a:r>
          </a:p>
          <a:p>
            <a:endParaRPr lang="pt-BR" sz="2800" dirty="0">
              <a:latin typeface="Times New Roman" panose="02020603050405020304" pitchFamily="18" charset="0"/>
              <a:cs typeface="Times New Roman" panose="02020603050405020304" pitchFamily="18" charset="0"/>
            </a:endParaRPr>
          </a:p>
          <a:p>
            <a:r>
              <a:rPr lang="pt-BR" sz="2800" dirty="0">
                <a:latin typeface="Times New Roman" panose="02020603050405020304" pitchFamily="18" charset="0"/>
                <a:cs typeface="Times New Roman" panose="02020603050405020304" pitchFamily="18" charset="0"/>
              </a:rPr>
              <a:t> </a:t>
            </a:r>
            <a:r>
              <a:rPr lang="pt-BR" sz="2800" i="1" dirty="0">
                <a:latin typeface="Times New Roman" panose="02020603050405020304" pitchFamily="18" charset="0"/>
                <a:cs typeface="Times New Roman" panose="02020603050405020304" pitchFamily="18" charset="0"/>
              </a:rPr>
              <a:t>f</a:t>
            </a:r>
            <a:r>
              <a:rPr lang="pt-BR" sz="2800" dirty="0">
                <a:latin typeface="Times New Roman" panose="02020603050405020304" pitchFamily="18" charset="0"/>
                <a:cs typeface="Times New Roman" panose="02020603050405020304" pitchFamily="18" charset="0"/>
              </a:rPr>
              <a:t>(E)=10,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5823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wipe(down)">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circle(in)">
                                      <p:cBhvr>
                                        <p:cTn id="17" dur="20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
                                            <p:txEl>
                                              <p:pRg st="6" end="6"/>
                                            </p:txEl>
                                          </p:spTgt>
                                        </p:tgtEl>
                                        <p:attrNameLst>
                                          <p:attrName>style.visibility</p:attrName>
                                        </p:attrNameLst>
                                      </p:cBhvr>
                                      <p:to>
                                        <p:strVal val="visible"/>
                                      </p:to>
                                    </p:set>
                                    <p:animEffect transition="in" filter="circle(in)">
                                      <p:cBhvr>
                                        <p:cTn id="22" dur="2000"/>
                                        <p:tgtEl>
                                          <p:spTgt spid="10">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0">
                                            <p:txEl>
                                              <p:pRg st="8" end="8"/>
                                            </p:txEl>
                                          </p:spTgt>
                                        </p:tgtEl>
                                        <p:attrNameLst>
                                          <p:attrName>style.visibility</p:attrName>
                                        </p:attrNameLst>
                                      </p:cBhvr>
                                      <p:to>
                                        <p:strVal val="visible"/>
                                      </p:to>
                                    </p:set>
                                    <p:animEffect transition="in" filter="circle(in)">
                                      <p:cBhvr>
                                        <p:cTn id="27" dur="2000"/>
                                        <p:tgtEl>
                                          <p:spTgt spid="10">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0">
                                            <p:txEl>
                                              <p:pRg st="10" end="10"/>
                                            </p:txEl>
                                          </p:spTgt>
                                        </p:tgtEl>
                                        <p:attrNameLst>
                                          <p:attrName>style.visibility</p:attrName>
                                        </p:attrNameLst>
                                      </p:cBhvr>
                                      <p:to>
                                        <p:strVal val="visible"/>
                                      </p:to>
                                    </p:set>
                                    <p:animEffect transition="in" filter="circle(in)">
                                      <p:cBhvr>
                                        <p:cTn id="32" dur="2000"/>
                                        <p:tgtEl>
                                          <p:spTgt spid="10">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down)">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circle(in)">
                                      <p:cBhvr>
                                        <p:cTn id="42" dur="20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Effect transition="in" filter="fade">
                                      <p:cBhvr>
                                        <p:cTn id="49" dur="5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grpId="0" nodeType="clickEffect">
                                  <p:stCondLst>
                                    <p:cond delay="0"/>
                                  </p:stCondLst>
                                  <p:childTnLst>
                                    <p:set>
                                      <p:cBhvr>
                                        <p:cTn id="53" dur="1" fill="hold">
                                          <p:stCondLst>
                                            <p:cond delay="0"/>
                                          </p:stCondLst>
                                        </p:cTn>
                                        <p:tgtEl>
                                          <p:spTgt spid="6"/>
                                        </p:tgtEl>
                                        <p:attrNameLst>
                                          <p:attrName>style.visibility</p:attrName>
                                        </p:attrNameLst>
                                      </p:cBhvr>
                                      <p:to>
                                        <p:strVal val="visible"/>
                                      </p:to>
                                    </p:set>
                                    <p:anim calcmode="lin" valueType="num">
                                      <p:cBhvr>
                                        <p:cTn id="54" dur="1000" fill="hold"/>
                                        <p:tgtEl>
                                          <p:spTgt spid="6"/>
                                        </p:tgtEl>
                                        <p:attrNameLst>
                                          <p:attrName>ppt_w</p:attrName>
                                        </p:attrNameLst>
                                      </p:cBhvr>
                                      <p:tavLst>
                                        <p:tav tm="0">
                                          <p:val>
                                            <p:fltVal val="0"/>
                                          </p:val>
                                        </p:tav>
                                        <p:tav tm="100000">
                                          <p:val>
                                            <p:strVal val="#ppt_w"/>
                                          </p:val>
                                        </p:tav>
                                      </p:tavLst>
                                    </p:anim>
                                    <p:anim calcmode="lin" valueType="num">
                                      <p:cBhvr>
                                        <p:cTn id="55" dur="1000" fill="hold"/>
                                        <p:tgtEl>
                                          <p:spTgt spid="6"/>
                                        </p:tgtEl>
                                        <p:attrNameLst>
                                          <p:attrName>ppt_h</p:attrName>
                                        </p:attrNameLst>
                                      </p:cBhvr>
                                      <p:tavLst>
                                        <p:tav tm="0">
                                          <p:val>
                                            <p:fltVal val="0"/>
                                          </p:val>
                                        </p:tav>
                                        <p:tav tm="100000">
                                          <p:val>
                                            <p:strVal val="#ppt_h"/>
                                          </p:val>
                                        </p:tav>
                                      </p:tavLst>
                                    </p:anim>
                                    <p:anim calcmode="lin" valueType="num">
                                      <p:cBhvr>
                                        <p:cTn id="56" dur="1000" fill="hold"/>
                                        <p:tgtEl>
                                          <p:spTgt spid="6"/>
                                        </p:tgtEl>
                                        <p:attrNameLst>
                                          <p:attrName>style.rotation</p:attrName>
                                        </p:attrNameLst>
                                      </p:cBhvr>
                                      <p:tavLst>
                                        <p:tav tm="0">
                                          <p:val>
                                            <p:fltVal val="90"/>
                                          </p:val>
                                        </p:tav>
                                        <p:tav tm="100000">
                                          <p:val>
                                            <p:fltVal val="0"/>
                                          </p:val>
                                        </p:tav>
                                      </p:tavLst>
                                    </p:anim>
                                    <p:animEffect transition="in" filter="fade">
                                      <p:cBhvr>
                                        <p:cTn id="5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P spid="9" grpId="0" animBg="1"/>
    </p:bldLst>
  </p:timing>
</p:sld>
</file>

<file path=ppt/theme/theme1.xml><?xml version="1.0" encoding="utf-8"?>
<a:theme xmlns:a="http://schemas.openxmlformats.org/drawingml/2006/main" name="blank">
  <a:themeElements>
    <a:clrScheme name="blan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asis">
  <a:themeElements>
    <a:clrScheme name="Basis">
      <a:dk1>
        <a:sysClr val="windowText" lastClr="000000"/>
      </a:dk1>
      <a:lt1>
        <a:sysClr val="window" lastClr="FFFFFF"/>
      </a:lt1>
      <a:dk2>
        <a:srgbClr val="505046"/>
      </a:dk2>
      <a:lt2>
        <a:srgbClr val="EEECE1"/>
      </a:lt2>
      <a:accent1>
        <a:srgbClr val="DF5327"/>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63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446C221D-F63F-4DD8-B509-CFE168687BF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10572</TotalTime>
  <Words>2063</Words>
  <Application>Microsoft Office PowerPoint</Application>
  <PresentationFormat>Widescreen</PresentationFormat>
  <Paragraphs>186</Paragraphs>
  <Slides>13</Slides>
  <Notes>9</Notes>
  <HiddenSlides>0</HiddenSlides>
  <MMClips>0</MMClips>
  <ScaleCrop>false</ScaleCrop>
  <HeadingPairs>
    <vt:vector size="6" baseType="variant">
      <vt:variant>
        <vt:lpstr>Fonts Used</vt:lpstr>
      </vt:variant>
      <vt:variant>
        <vt:i4>19</vt:i4>
      </vt:variant>
      <vt:variant>
        <vt:lpstr>Theme</vt:lpstr>
      </vt:variant>
      <vt:variant>
        <vt:i4>5</vt:i4>
      </vt:variant>
      <vt:variant>
        <vt:lpstr>Slide Titles</vt:lpstr>
      </vt:variant>
      <vt:variant>
        <vt:i4>13</vt:i4>
      </vt:variant>
    </vt:vector>
  </HeadingPairs>
  <TitlesOfParts>
    <vt:vector size="37" baseType="lpstr">
      <vt:lpstr>等线</vt:lpstr>
      <vt:lpstr>휴먼매직체</vt:lpstr>
      <vt:lpstr>Majalla UI</vt:lpstr>
      <vt:lpstr>맑은 고딕</vt:lpstr>
      <vt:lpstr>Open Sans</vt:lpstr>
      <vt:lpstr>Roboto</vt:lpstr>
      <vt:lpstr>华文中宋</vt:lpstr>
      <vt:lpstr>A.C.M.E. Explosive</vt:lpstr>
      <vt:lpstr>arial</vt:lpstr>
      <vt:lpstr>arial</vt:lpstr>
      <vt:lpstr>Calibri</vt:lpstr>
      <vt:lpstr>Calibri Light</vt:lpstr>
      <vt:lpstr>Cambria</vt:lpstr>
      <vt:lpstr>Corbel</vt:lpstr>
      <vt:lpstr>Gill Sans MT</vt:lpstr>
      <vt:lpstr>Thames-RegularIta</vt:lpstr>
      <vt:lpstr>Times New Roman</vt:lpstr>
      <vt:lpstr>Webdings</vt:lpstr>
      <vt:lpstr>Wingdings</vt:lpstr>
      <vt:lpstr>blank</vt:lpstr>
      <vt:lpstr>Parcel</vt:lpstr>
      <vt:lpstr>1_Office Theme</vt:lpstr>
      <vt:lpstr>Basis</vt:lpstr>
      <vt:lpstr>Office Theme</vt:lpstr>
      <vt:lpstr>PowerPoint Presentation</vt:lpstr>
      <vt:lpstr>What is “h-index”?</vt:lpstr>
      <vt:lpstr>PowerPoint Presentation</vt:lpstr>
      <vt:lpstr>PowerPoint Presentation</vt:lpstr>
      <vt:lpstr>PowerPoint Presentation</vt:lpstr>
      <vt:lpstr>How do we calculate the “h-index”?</vt:lpstr>
      <vt:lpstr>PowerPoint Presentation</vt:lpstr>
      <vt:lpstr>What is “i10-index”?</vt:lpstr>
      <vt:lpstr>How do we calculate the “i10-index”?</vt:lpstr>
      <vt:lpstr>PowerPoint Presentation</vt:lpstr>
      <vt:lpstr>How can I increase my h-index?</vt:lpstr>
      <vt:lpstr>Review your understanding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LICP</dc:creator>
  <cp:lastModifiedBy>nasrin salehnia</cp:lastModifiedBy>
  <cp:revision>300</cp:revision>
  <dcterms:created xsi:type="dcterms:W3CDTF">2021-06-08T07:36:49Z</dcterms:created>
  <dcterms:modified xsi:type="dcterms:W3CDTF">2022-08-05T07:38:56Z</dcterms:modified>
</cp:coreProperties>
</file>